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66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35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05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9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17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524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390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26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262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117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174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2A03024-3409-41AD-A988-0DADB5D2379B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84DE7FD-3094-4C9F-907C-69F3E0370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01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4826" y="1469883"/>
            <a:ext cx="9966960" cy="1695964"/>
          </a:xfrm>
        </p:spPr>
        <p:txBody>
          <a:bodyPr/>
          <a:lstStyle/>
          <a:p>
            <a:r>
              <a:rPr lang="zh-TW" altLang="en-US" sz="3600" dirty="0" smtClean="0"/>
              <a:t>作者姓名</a:t>
            </a:r>
            <a:r>
              <a:rPr lang="zh-TW" altLang="en-US" sz="3600" dirty="0"/>
              <a:t>：</a:t>
            </a:r>
            <a:r>
              <a:rPr lang="zh-TW" altLang="en-US" sz="6600" dirty="0"/>
              <a:t/>
            </a:r>
            <a:br>
              <a:rPr lang="zh-TW" altLang="en-US" sz="6600" dirty="0"/>
            </a:br>
            <a:endParaRPr lang="zh-TW" altLang="en-US" sz="6600" dirty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206433" y="480333"/>
            <a:ext cx="9966960" cy="12666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/>
              <a:t>太陽能車創意科學競賽畢業生作品</a:t>
            </a:r>
            <a:r>
              <a:rPr lang="zh-TW" altLang="en-US" sz="6600" dirty="0" smtClean="0"/>
              <a:t/>
            </a:r>
            <a:br>
              <a:rPr lang="zh-TW" altLang="en-US" sz="6600" dirty="0" smtClean="0"/>
            </a:br>
            <a:endParaRPr lang="zh-TW" altLang="en-US" sz="66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54826" y="1746974"/>
            <a:ext cx="9966960" cy="1867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/>
              <a:t>作品介紹：</a:t>
            </a:r>
            <a:endParaRPr lang="zh-TW" altLang="en-US" sz="48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854826" y="3250276"/>
            <a:ext cx="9966960" cy="33999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/>
              <a:t>作品圖片：</a:t>
            </a:r>
            <a:r>
              <a:rPr lang="zh-TW" altLang="en-US" sz="6600" dirty="0" smtClean="0"/>
              <a:t/>
            </a:r>
            <a:br>
              <a:rPr lang="zh-TW" altLang="en-US" sz="6600" dirty="0" smtClean="0"/>
            </a:b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58812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5</TotalTime>
  <Words>16</Words>
  <Application>Microsoft Office PowerPoint</Application>
  <PresentationFormat>寬螢幕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Rockwell</vt:lpstr>
      <vt:lpstr>Rockwell Condensed</vt:lpstr>
      <vt:lpstr>Wingdings</vt:lpstr>
      <vt:lpstr>木刻字型</vt:lpstr>
      <vt:lpstr>作者姓名：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作者姓名： </dc:title>
  <dc:creator>teacher</dc:creator>
  <cp:lastModifiedBy>teacher</cp:lastModifiedBy>
  <cp:revision>1</cp:revision>
  <dcterms:created xsi:type="dcterms:W3CDTF">2021-06-11T06:20:22Z</dcterms:created>
  <dcterms:modified xsi:type="dcterms:W3CDTF">2021-06-11T06:25:41Z</dcterms:modified>
</cp:coreProperties>
</file>