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  <p:sldMasterId id="2147483774" r:id="rId2"/>
    <p:sldMasterId id="2147483786" r:id="rId3"/>
    <p:sldMasterId id="2147483798" r:id="rId4"/>
  </p:sldMasterIdLst>
  <p:notesMasterIdLst>
    <p:notesMasterId r:id="rId44"/>
  </p:notesMasterIdLst>
  <p:handoutMasterIdLst>
    <p:handoutMasterId r:id="rId45"/>
  </p:handoutMasterIdLst>
  <p:sldIdLst>
    <p:sldId id="546" r:id="rId5"/>
    <p:sldId id="547" r:id="rId6"/>
    <p:sldId id="388" r:id="rId7"/>
    <p:sldId id="560" r:id="rId8"/>
    <p:sldId id="561" r:id="rId9"/>
    <p:sldId id="562" r:id="rId10"/>
    <p:sldId id="533" r:id="rId11"/>
    <p:sldId id="532" r:id="rId12"/>
    <p:sldId id="391" r:id="rId13"/>
    <p:sldId id="492" r:id="rId14"/>
    <p:sldId id="493" r:id="rId15"/>
    <p:sldId id="494" r:id="rId16"/>
    <p:sldId id="550" r:id="rId17"/>
    <p:sldId id="505" r:id="rId18"/>
    <p:sldId id="574" r:id="rId19"/>
    <p:sldId id="502" r:id="rId20"/>
    <p:sldId id="514" r:id="rId21"/>
    <p:sldId id="515" r:id="rId22"/>
    <p:sldId id="575" r:id="rId23"/>
    <p:sldId id="551" r:id="rId24"/>
    <p:sldId id="552" r:id="rId25"/>
    <p:sldId id="553" r:id="rId26"/>
    <p:sldId id="554" r:id="rId27"/>
    <p:sldId id="555" r:id="rId28"/>
    <p:sldId id="556" r:id="rId29"/>
    <p:sldId id="558" r:id="rId30"/>
    <p:sldId id="573" r:id="rId31"/>
    <p:sldId id="577" r:id="rId32"/>
    <p:sldId id="570" r:id="rId33"/>
    <p:sldId id="580" r:id="rId34"/>
    <p:sldId id="582" r:id="rId35"/>
    <p:sldId id="579" r:id="rId36"/>
    <p:sldId id="581" r:id="rId37"/>
    <p:sldId id="578" r:id="rId38"/>
    <p:sldId id="569" r:id="rId39"/>
    <p:sldId id="559" r:id="rId40"/>
    <p:sldId id="568" r:id="rId41"/>
    <p:sldId id="567" r:id="rId42"/>
    <p:sldId id="545" r:id="rId43"/>
  </p:sldIdLst>
  <p:sldSz cx="12192000" cy="6858000"/>
  <p:notesSz cx="6797675" cy="9928225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eacher" initials="t" lastIdx="2" clrIdx="0">
    <p:extLst>
      <p:ext uri="{19B8F6BF-5375-455C-9EA6-DF929625EA0E}">
        <p15:presenceInfo xmlns:p15="http://schemas.microsoft.com/office/powerpoint/2012/main" userId="teach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3366"/>
    <a:srgbClr val="FF9999"/>
    <a:srgbClr val="CC0066"/>
    <a:srgbClr val="FF9933"/>
    <a:srgbClr val="FFCC00"/>
    <a:srgbClr val="FFFF99"/>
    <a:srgbClr val="FFCC99"/>
    <a:srgbClr val="FFCCCC"/>
    <a:srgbClr val="EA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中等深淺樣式 1 - 輔色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中等深淺樣式 1 - 輔色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92" autoAdjust="0"/>
    <p:restoredTop sz="94660"/>
  </p:normalViewPr>
  <p:slideViewPr>
    <p:cSldViewPr snapToGrid="0">
      <p:cViewPr varScale="1">
        <p:scale>
          <a:sx n="89" d="100"/>
          <a:sy n="89" d="100"/>
        </p:scale>
        <p:origin x="413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commentAuthors" Target="commentAuthor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02FB8D-8CA5-44FE-8120-63E065AFEF75}" type="doc">
      <dgm:prSet loTypeId="urn:microsoft.com/office/officeart/2005/8/layout/lProcess2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1F53E42C-9DD7-4ABF-8B21-6E78BEF237AA}">
      <dgm:prSet phldrT="[文字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美學校園</a:t>
          </a:r>
        </a:p>
      </dgm:t>
    </dgm:pt>
    <dgm:pt modelId="{8F34EFAB-B96E-4886-862D-C63400DDD899}" type="parTrans" cxnId="{44E0A0F4-1024-4062-A7BB-03CDAB2F87C8}">
      <dgm:prSet/>
      <dgm:spPr/>
      <dgm:t>
        <a:bodyPr/>
        <a:lstStyle/>
        <a:p>
          <a:endParaRPr lang="zh-TW" altLang="en-US"/>
        </a:p>
      </dgm:t>
    </dgm:pt>
    <dgm:pt modelId="{E216A719-01F2-4223-A79B-1762C77FCFD0}" type="sibTrans" cxnId="{44E0A0F4-1024-4062-A7BB-03CDAB2F87C8}">
      <dgm:prSet/>
      <dgm:spPr/>
      <dgm:t>
        <a:bodyPr/>
        <a:lstStyle/>
        <a:p>
          <a:endParaRPr lang="zh-TW" altLang="en-US"/>
        </a:p>
      </dgm:t>
    </dgm:pt>
    <dgm:pt modelId="{F92E5C82-B814-471D-9D5E-F078296205C9}">
      <dgm:prSet phldrT="[文字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2400" b="1">
              <a:latin typeface="微軟正黑體" panose="020B0604030504040204" pitchFamily="34" charset="-120"/>
              <a:ea typeface="微軟正黑體" panose="020B0604030504040204" pitchFamily="34" charset="-120"/>
            </a:rPr>
            <a:t>數位學習</a:t>
          </a:r>
          <a:endParaRPr lang="zh-TW" altLang="en-US" sz="24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1CE63E3-55B6-4DB6-8DF3-0A32A4024A1A}" type="parTrans" cxnId="{91659E39-FE61-41F6-B852-9B232237F20A}">
      <dgm:prSet/>
      <dgm:spPr/>
      <dgm:t>
        <a:bodyPr/>
        <a:lstStyle/>
        <a:p>
          <a:endParaRPr lang="zh-TW" altLang="en-US"/>
        </a:p>
      </dgm:t>
    </dgm:pt>
    <dgm:pt modelId="{C6A48752-9B3A-410D-A7BB-255EFDB0785A}" type="sibTrans" cxnId="{91659E39-FE61-41F6-B852-9B232237F20A}">
      <dgm:prSet/>
      <dgm:spPr/>
      <dgm:t>
        <a:bodyPr/>
        <a:lstStyle/>
        <a:p>
          <a:endParaRPr lang="zh-TW" altLang="en-US"/>
        </a:p>
      </dgm:t>
    </dgm:pt>
    <dgm:pt modelId="{838E1C81-2B68-48E1-99BB-545E4042D7C9}">
      <dgm:prSet phldrT="[文字]" custT="1"/>
      <dgm:spPr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>
            <a:lnSpc>
              <a:spcPts val="2500"/>
            </a:lnSpc>
            <a:spcAft>
              <a:spcPts val="600"/>
            </a:spcAft>
          </a:pPr>
          <a:r>
            <a:rPr lang="zh-TW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學校</a:t>
          </a:r>
          <a:endParaRPr lang="en-US" altLang="zh-TW" sz="32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>
            <a:lnSpc>
              <a:spcPts val="2500"/>
            </a:lnSpc>
            <a:spcAft>
              <a:spcPts val="600"/>
            </a:spcAft>
          </a:pPr>
          <a:r>
            <a:rPr lang="zh-TW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簡介</a:t>
          </a:r>
        </a:p>
      </dgm:t>
    </dgm:pt>
    <dgm:pt modelId="{23BAA8C0-B0EF-458B-B638-90374F4AFB89}" type="parTrans" cxnId="{FFAC7918-8FF1-4373-890E-ACDEDE808C8D}">
      <dgm:prSet/>
      <dgm:spPr/>
      <dgm:t>
        <a:bodyPr/>
        <a:lstStyle/>
        <a:p>
          <a:endParaRPr lang="zh-TW" altLang="en-US"/>
        </a:p>
      </dgm:t>
    </dgm:pt>
    <dgm:pt modelId="{BA120921-27BF-45CE-AC90-12AE426F0B60}" type="sibTrans" cxnId="{FFAC7918-8FF1-4373-890E-ACDEDE808C8D}">
      <dgm:prSet/>
      <dgm:spPr/>
      <dgm:t>
        <a:bodyPr/>
        <a:lstStyle/>
        <a:p>
          <a:endParaRPr lang="zh-TW" altLang="en-US"/>
        </a:p>
      </dgm:t>
    </dgm:pt>
    <dgm:pt modelId="{46984AD2-BE8D-421A-AA90-A2D81CED7765}">
      <dgm:prSet phldrT="[文字]" custT="1"/>
      <dgm:spPr/>
      <dgm:t>
        <a:bodyPr/>
        <a:lstStyle/>
        <a:p>
          <a:pPr marR="0" eaLnBrk="1" fontAlgn="auto" latinLnBrk="0" hangingPunct="1">
            <a:lnSpc>
              <a:spcPts val="2500"/>
            </a:lnSpc>
            <a:spcAft>
              <a:spcPts val="600"/>
            </a:spcAft>
            <a:buClrTx/>
            <a:buSzTx/>
            <a:buFontTx/>
            <a:tabLst/>
            <a:defRPr/>
          </a:pPr>
          <a:r>
            <a:rPr lang="zh-TW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學校</a:t>
          </a:r>
          <a:endParaRPr lang="en-US" altLang="zh-TW" sz="32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R="0" eaLnBrk="1" fontAlgn="auto" latinLnBrk="0" hangingPunct="1">
            <a:lnSpc>
              <a:spcPts val="2500"/>
            </a:lnSpc>
            <a:spcAft>
              <a:spcPts val="600"/>
            </a:spcAft>
            <a:buClrTx/>
            <a:buSzTx/>
            <a:buFontTx/>
            <a:tabLst/>
            <a:defRPr/>
          </a:pPr>
          <a:r>
            <a:rPr lang="zh-TW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特色</a:t>
          </a:r>
        </a:p>
      </dgm:t>
    </dgm:pt>
    <dgm:pt modelId="{79ED22C4-C4AA-48B2-9B01-F6A60B99D0C9}" type="parTrans" cxnId="{D381B7A3-8D65-479F-9066-DC3EDB713632}">
      <dgm:prSet/>
      <dgm:spPr/>
      <dgm:t>
        <a:bodyPr/>
        <a:lstStyle/>
        <a:p>
          <a:endParaRPr lang="zh-TW" altLang="en-US"/>
        </a:p>
      </dgm:t>
    </dgm:pt>
    <dgm:pt modelId="{9132736E-5BED-4F01-8160-E3C2AE6DD396}" type="sibTrans" cxnId="{D381B7A3-8D65-479F-9066-DC3EDB713632}">
      <dgm:prSet/>
      <dgm:spPr/>
      <dgm:t>
        <a:bodyPr/>
        <a:lstStyle/>
        <a:p>
          <a:endParaRPr lang="zh-TW" altLang="en-US"/>
        </a:p>
      </dgm:t>
    </dgm:pt>
    <dgm:pt modelId="{928A4373-2B57-46EF-8B82-AE2E12448220}">
      <dgm:prSet phldrT="[文字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學校規模</a:t>
          </a:r>
        </a:p>
      </dgm:t>
    </dgm:pt>
    <dgm:pt modelId="{02464720-E3E1-4F37-8889-B44A7680C3A8}" type="parTrans" cxnId="{527EB632-9006-4DAC-98A4-0E5B7D6E41C5}">
      <dgm:prSet/>
      <dgm:spPr/>
      <dgm:t>
        <a:bodyPr/>
        <a:lstStyle/>
        <a:p>
          <a:endParaRPr lang="zh-TW" altLang="en-US"/>
        </a:p>
      </dgm:t>
    </dgm:pt>
    <dgm:pt modelId="{74250268-CB51-4683-BAE3-A8DF7A18613D}" type="sibTrans" cxnId="{527EB632-9006-4DAC-98A4-0E5B7D6E41C5}">
      <dgm:prSet/>
      <dgm:spPr/>
      <dgm:t>
        <a:bodyPr/>
        <a:lstStyle/>
        <a:p>
          <a:endParaRPr lang="zh-TW" altLang="en-US"/>
        </a:p>
      </dgm:t>
    </dgm:pt>
    <dgm:pt modelId="{44EB67CE-90CD-434A-BC60-D1C52B4E5EE6}">
      <dgm:prSet phldrT="[文字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2400" b="1">
              <a:latin typeface="微軟正黑體" panose="020B0604030504040204" pitchFamily="34" charset="-120"/>
              <a:ea typeface="微軟正黑體" panose="020B0604030504040204" pitchFamily="34" charset="-120"/>
            </a:rPr>
            <a:t>國際教育</a:t>
          </a:r>
          <a:endParaRPr lang="zh-TW" altLang="en-US" sz="24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F3FFA85-030D-4488-A6DF-E7A5F88F13F9}" type="parTrans" cxnId="{FC784672-6684-4798-B2B2-150C0F56077A}">
      <dgm:prSet/>
      <dgm:spPr/>
      <dgm:t>
        <a:bodyPr/>
        <a:lstStyle/>
        <a:p>
          <a:endParaRPr lang="zh-TW" altLang="en-US"/>
        </a:p>
      </dgm:t>
    </dgm:pt>
    <dgm:pt modelId="{01DE4547-07B5-45E2-8FF4-223CC15B5A46}" type="sibTrans" cxnId="{FC784672-6684-4798-B2B2-150C0F56077A}">
      <dgm:prSet/>
      <dgm:spPr/>
      <dgm:t>
        <a:bodyPr/>
        <a:lstStyle/>
        <a:p>
          <a:endParaRPr lang="zh-TW" altLang="en-US"/>
        </a:p>
      </dgm:t>
    </dgm:pt>
    <dgm:pt modelId="{AA5F97CD-B2FC-42F3-B059-4C553A81E576}">
      <dgm:prSet custT="1"/>
      <dgm:spPr/>
      <dgm:t>
        <a:bodyPr/>
        <a:lstStyle/>
        <a:p>
          <a:r>
            <a: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學校環境</a:t>
          </a:r>
        </a:p>
      </dgm:t>
    </dgm:pt>
    <dgm:pt modelId="{8371C240-AA09-46C6-A3E1-5CA31F2A8653}" type="parTrans" cxnId="{0D4BB83B-4948-40D0-B6E6-6E4DB6C068F2}">
      <dgm:prSet/>
      <dgm:spPr/>
      <dgm:t>
        <a:bodyPr/>
        <a:lstStyle/>
        <a:p>
          <a:endParaRPr lang="zh-TW" altLang="en-US"/>
        </a:p>
      </dgm:t>
    </dgm:pt>
    <dgm:pt modelId="{4BF4A49B-D7D9-4A51-BA8A-0896B908031B}" type="sibTrans" cxnId="{0D4BB83B-4948-40D0-B6E6-6E4DB6C068F2}">
      <dgm:prSet/>
      <dgm:spPr/>
      <dgm:t>
        <a:bodyPr/>
        <a:lstStyle/>
        <a:p>
          <a:endParaRPr lang="zh-TW" altLang="en-US"/>
        </a:p>
      </dgm:t>
    </dgm:pt>
    <dgm:pt modelId="{978492F8-7A4F-40D8-B649-CCF9B7A1DD3D}">
      <dgm:prSet custT="1"/>
      <dgm:spPr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600"/>
            </a:spcAft>
            <a:buClrTx/>
            <a:buSzTx/>
            <a:buFontTx/>
            <a:buNone/>
            <a:tabLst/>
            <a:defRPr/>
          </a:pPr>
          <a:r>
            <a: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師資團隊</a:t>
          </a:r>
        </a:p>
      </dgm:t>
    </dgm:pt>
    <dgm:pt modelId="{2241F2A4-CC1B-45C5-8C35-EC0757693878}" type="parTrans" cxnId="{CFE9A5CF-0BD3-4C5C-A899-BDA1C76FC500}">
      <dgm:prSet/>
      <dgm:spPr/>
      <dgm:t>
        <a:bodyPr/>
        <a:lstStyle/>
        <a:p>
          <a:endParaRPr lang="zh-TW" altLang="en-US"/>
        </a:p>
      </dgm:t>
    </dgm:pt>
    <dgm:pt modelId="{57CA1EAC-C02E-48E2-8DF7-E32DCBA14607}" type="sibTrans" cxnId="{CFE9A5CF-0BD3-4C5C-A899-BDA1C76FC500}">
      <dgm:prSet/>
      <dgm:spPr/>
      <dgm:t>
        <a:bodyPr/>
        <a:lstStyle/>
        <a:p>
          <a:endParaRPr lang="zh-TW" altLang="en-US"/>
        </a:p>
      </dgm:t>
    </dgm:pt>
    <dgm:pt modelId="{C03FA5A8-E9A3-4117-A876-0A6854038BDA}">
      <dgm:prSet phldrT="[文字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2400" b="1">
              <a:latin typeface="微軟正黑體" panose="020B0604030504040204" pitchFamily="34" charset="-120"/>
              <a:ea typeface="微軟正黑體" panose="020B0604030504040204" pitchFamily="34" charset="-120"/>
            </a:rPr>
            <a:t>延後上學</a:t>
          </a:r>
          <a:endParaRPr lang="zh-TW" altLang="en-US" sz="24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6B021DA-0DEB-4E55-9C70-FFB81F9AA791}" type="parTrans" cxnId="{82120D95-7AB8-4BEC-BA7D-6905581516BF}">
      <dgm:prSet/>
      <dgm:spPr/>
      <dgm:t>
        <a:bodyPr/>
        <a:lstStyle/>
        <a:p>
          <a:endParaRPr lang="zh-TW" altLang="en-US"/>
        </a:p>
      </dgm:t>
    </dgm:pt>
    <dgm:pt modelId="{1ED98161-BE67-4168-B26C-2C295FF112D0}" type="sibTrans" cxnId="{82120D95-7AB8-4BEC-BA7D-6905581516BF}">
      <dgm:prSet/>
      <dgm:spPr/>
      <dgm:t>
        <a:bodyPr/>
        <a:lstStyle/>
        <a:p>
          <a:endParaRPr lang="zh-TW" altLang="en-US"/>
        </a:p>
      </dgm:t>
    </dgm:pt>
    <dgm:pt modelId="{DE5A2E8C-BBE0-49B5-894D-7C3A77B37713}">
      <dgm:prSet custT="1"/>
      <dgm:spPr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600"/>
            </a:spcAft>
            <a:buClrTx/>
            <a:buSzTx/>
            <a:buFontTx/>
            <a:buNone/>
            <a:tabLst/>
            <a:defRPr/>
          </a:pPr>
          <a:r>
            <a: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課程內容</a:t>
          </a:r>
        </a:p>
      </dgm:t>
    </dgm:pt>
    <dgm:pt modelId="{98DBE64E-227B-4A67-9710-57596EDCC35E}" type="parTrans" cxnId="{3759A787-646C-485B-B844-A65808733E9C}">
      <dgm:prSet/>
      <dgm:spPr/>
      <dgm:t>
        <a:bodyPr/>
        <a:lstStyle/>
        <a:p>
          <a:endParaRPr lang="zh-TW" altLang="en-US"/>
        </a:p>
      </dgm:t>
    </dgm:pt>
    <dgm:pt modelId="{00C1BCE9-5D31-44FB-9992-E52794BC55A6}" type="sibTrans" cxnId="{3759A787-646C-485B-B844-A65808733E9C}">
      <dgm:prSet/>
      <dgm:spPr/>
      <dgm:t>
        <a:bodyPr/>
        <a:lstStyle/>
        <a:p>
          <a:endParaRPr lang="zh-TW" altLang="en-US"/>
        </a:p>
      </dgm:t>
    </dgm:pt>
    <dgm:pt modelId="{D0C763B1-96C8-4AE7-9262-9BE856CBA2C7}">
      <dgm:prSet custT="1"/>
      <dgm:spPr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600"/>
            </a:spcAft>
            <a:buClrTx/>
            <a:buSzTx/>
            <a:buFontTx/>
            <a:buNone/>
            <a:tabLst/>
            <a:defRPr/>
          </a:pPr>
          <a:r>
            <a: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多元評量</a:t>
          </a:r>
        </a:p>
      </dgm:t>
    </dgm:pt>
    <dgm:pt modelId="{6ED7268E-E703-4DDF-89C6-523EDEB6B306}" type="parTrans" cxnId="{E5566293-ACC6-4D0E-B2B8-DF1D243C96ED}">
      <dgm:prSet/>
      <dgm:spPr/>
      <dgm:t>
        <a:bodyPr/>
        <a:lstStyle/>
        <a:p>
          <a:endParaRPr lang="zh-TW" altLang="en-US"/>
        </a:p>
      </dgm:t>
    </dgm:pt>
    <dgm:pt modelId="{D92CCB18-6F3A-4D29-A744-460BB818C0CB}" type="sibTrans" cxnId="{E5566293-ACC6-4D0E-B2B8-DF1D243C96ED}">
      <dgm:prSet/>
      <dgm:spPr/>
      <dgm:t>
        <a:bodyPr/>
        <a:lstStyle/>
        <a:p>
          <a:endParaRPr lang="zh-TW" altLang="en-US"/>
        </a:p>
      </dgm:t>
    </dgm:pt>
    <dgm:pt modelId="{6539DC8A-74AE-47FC-815B-3C1827EEAE1E}">
      <dgm:prSet custT="1"/>
      <dgm:spPr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600"/>
            </a:spcAft>
            <a:buClrTx/>
            <a:buSzTx/>
            <a:buFontTx/>
            <a:buNone/>
            <a:tabLst/>
            <a:defRPr/>
          </a:pPr>
          <a:r>
            <a:rPr lang="zh-TW" altLang="en-US" sz="2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團隊特色</a:t>
          </a:r>
        </a:p>
      </dgm:t>
    </dgm:pt>
    <dgm:pt modelId="{275C19F7-D539-4DE3-A73A-258CD8661D8A}" type="parTrans" cxnId="{92885126-A618-4107-BC78-D1F83E9E7173}">
      <dgm:prSet/>
      <dgm:spPr/>
      <dgm:t>
        <a:bodyPr/>
        <a:lstStyle/>
        <a:p>
          <a:endParaRPr lang="zh-TW" altLang="en-US"/>
        </a:p>
      </dgm:t>
    </dgm:pt>
    <dgm:pt modelId="{954D85D4-A296-4842-8135-7F170E04FE76}" type="sibTrans" cxnId="{92885126-A618-4107-BC78-D1F83E9E7173}">
      <dgm:prSet/>
      <dgm:spPr/>
      <dgm:t>
        <a:bodyPr/>
        <a:lstStyle/>
        <a:p>
          <a:endParaRPr lang="zh-TW" altLang="en-US"/>
        </a:p>
      </dgm:t>
    </dgm:pt>
    <dgm:pt modelId="{4E4444AC-F991-4EE4-AC4D-A6E5073C4495}">
      <dgm:prSet custT="1"/>
      <dgm:spPr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/>
        <a:lstStyle/>
        <a:p>
          <a:pPr marL="0" marR="0" indent="0" defTabSz="914400" eaLnBrk="1" fontAlgn="auto" latinLnBrk="0" hangingPunct="1">
            <a:lnSpc>
              <a:spcPts val="2500"/>
            </a:lnSpc>
            <a:spcBef>
              <a:spcPts val="0"/>
            </a:spcBef>
            <a:spcAft>
              <a:spcPts val="600"/>
            </a:spcAft>
            <a:buClrTx/>
            <a:buSzTx/>
            <a:buFontTx/>
            <a:buNone/>
            <a:tabLst/>
            <a:defRPr/>
          </a:pPr>
          <a:r>
            <a:rPr lang="zh-TW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美術班</a:t>
          </a:r>
          <a:r>
            <a: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/>
          </a:r>
          <a:br>
            <a:rPr lang="en-US" altLang="zh-TW" sz="3200" b="1" dirty="0">
              <a:latin typeface="微軟正黑體" panose="020B0604030504040204" pitchFamily="34" charset="-120"/>
              <a:ea typeface="微軟正黑體" panose="020B0604030504040204" pitchFamily="34" charset="-120"/>
            </a:rPr>
          </a:br>
          <a:r>
            <a:rPr lang="zh-TW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介紹</a:t>
          </a:r>
          <a:endParaRPr lang="en-US" altLang="zh-TW" sz="32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4170C423-4D28-4864-A1C4-7B031CE450A6}" type="sibTrans" cxnId="{F604AB43-168A-4C29-8329-04420807B539}">
      <dgm:prSet/>
      <dgm:spPr/>
      <dgm:t>
        <a:bodyPr/>
        <a:lstStyle/>
        <a:p>
          <a:endParaRPr lang="zh-TW" altLang="en-US"/>
        </a:p>
      </dgm:t>
    </dgm:pt>
    <dgm:pt modelId="{DEEC8EE6-5E00-499B-A5E8-9FD9C36D2C43}" type="parTrans" cxnId="{F604AB43-168A-4C29-8329-04420807B539}">
      <dgm:prSet/>
      <dgm:spPr/>
      <dgm:t>
        <a:bodyPr/>
        <a:lstStyle/>
        <a:p>
          <a:endParaRPr lang="zh-TW" altLang="en-US"/>
        </a:p>
      </dgm:t>
    </dgm:pt>
    <dgm:pt modelId="{00B2E5D0-9FC5-46B1-920F-7541BECB50BA}" type="pres">
      <dgm:prSet presAssocID="{0402FB8D-8CA5-44FE-8120-63E065AFEF75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ACC5A4F9-83B8-44DE-88B4-BF3F5AF12BED}" type="pres">
      <dgm:prSet presAssocID="{838E1C81-2B68-48E1-99BB-545E4042D7C9}" presName="compNode" presStyleCnt="0"/>
      <dgm:spPr/>
    </dgm:pt>
    <dgm:pt modelId="{713E44EF-8866-4F09-AFB8-775CE68DF020}" type="pres">
      <dgm:prSet presAssocID="{838E1C81-2B68-48E1-99BB-545E4042D7C9}" presName="aNode" presStyleLbl="bgShp" presStyleIdx="0" presStyleCnt="3"/>
      <dgm:spPr/>
      <dgm:t>
        <a:bodyPr/>
        <a:lstStyle/>
        <a:p>
          <a:endParaRPr lang="zh-TW" altLang="en-US"/>
        </a:p>
      </dgm:t>
    </dgm:pt>
    <dgm:pt modelId="{38CCABFB-6474-43B5-8F89-C73F122C5DB0}" type="pres">
      <dgm:prSet presAssocID="{838E1C81-2B68-48E1-99BB-545E4042D7C9}" presName="textNode" presStyleLbl="bgShp" presStyleIdx="0" presStyleCnt="3"/>
      <dgm:spPr/>
      <dgm:t>
        <a:bodyPr/>
        <a:lstStyle/>
        <a:p>
          <a:endParaRPr lang="zh-TW" altLang="en-US"/>
        </a:p>
      </dgm:t>
    </dgm:pt>
    <dgm:pt modelId="{CDB8D334-A575-4689-AF93-1DA0072381FB}" type="pres">
      <dgm:prSet presAssocID="{838E1C81-2B68-48E1-99BB-545E4042D7C9}" presName="compChildNode" presStyleCnt="0"/>
      <dgm:spPr/>
    </dgm:pt>
    <dgm:pt modelId="{C2FD5CAE-82B3-42D3-B56B-5BE0B270FDED}" type="pres">
      <dgm:prSet presAssocID="{838E1C81-2B68-48E1-99BB-545E4042D7C9}" presName="theInnerList" presStyleCnt="0"/>
      <dgm:spPr/>
    </dgm:pt>
    <dgm:pt modelId="{EED163EC-633A-40B6-A132-0FECCDDD6D5C}" type="pres">
      <dgm:prSet presAssocID="{928A4373-2B57-46EF-8B82-AE2E12448220}" presName="childNode" presStyleLbl="node1" presStyleIdx="0" presStyleCnt="10" custScaleY="79556" custLinFactNeighborX="104" custLinFactNeighborY="-522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2106E33-8AB6-42AD-8375-4CEAB89907D3}" type="pres">
      <dgm:prSet presAssocID="{928A4373-2B57-46EF-8B82-AE2E12448220}" presName="aSpace2" presStyleCnt="0"/>
      <dgm:spPr/>
    </dgm:pt>
    <dgm:pt modelId="{F8DB6A3D-8267-445A-9F68-BB82D78E1799}" type="pres">
      <dgm:prSet presAssocID="{AA5F97CD-B2FC-42F3-B059-4C553A81E576}" presName="childNode" presStyleLbl="node1" presStyleIdx="1" presStyleCnt="10" custScaleY="7941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9CFF2B8-C8DA-4C06-AE22-7582E5C82824}" type="pres">
      <dgm:prSet presAssocID="{838E1C81-2B68-48E1-99BB-545E4042D7C9}" presName="aSpace" presStyleCnt="0"/>
      <dgm:spPr/>
    </dgm:pt>
    <dgm:pt modelId="{897AF0DF-8688-4477-827A-52D0ACC79BE0}" type="pres">
      <dgm:prSet presAssocID="{46984AD2-BE8D-421A-AA90-A2D81CED7765}" presName="compNode" presStyleCnt="0"/>
      <dgm:spPr/>
    </dgm:pt>
    <dgm:pt modelId="{4928B1B4-99EE-442E-872F-AC1FA4D8B536}" type="pres">
      <dgm:prSet presAssocID="{46984AD2-BE8D-421A-AA90-A2D81CED7765}" presName="aNode" presStyleLbl="bgShp" presStyleIdx="1" presStyleCnt="3"/>
      <dgm:spPr/>
      <dgm:t>
        <a:bodyPr/>
        <a:lstStyle/>
        <a:p>
          <a:endParaRPr lang="zh-TW" altLang="en-US"/>
        </a:p>
      </dgm:t>
    </dgm:pt>
    <dgm:pt modelId="{7E907B3E-FBD7-4823-B14E-13F4BDD8F4DC}" type="pres">
      <dgm:prSet presAssocID="{46984AD2-BE8D-421A-AA90-A2D81CED7765}" presName="textNode" presStyleLbl="bgShp" presStyleIdx="1" presStyleCnt="3"/>
      <dgm:spPr/>
      <dgm:t>
        <a:bodyPr/>
        <a:lstStyle/>
        <a:p>
          <a:endParaRPr lang="zh-TW" altLang="en-US"/>
        </a:p>
      </dgm:t>
    </dgm:pt>
    <dgm:pt modelId="{CCE20CE1-905E-4CFC-85D7-1A0260AFCF92}" type="pres">
      <dgm:prSet presAssocID="{46984AD2-BE8D-421A-AA90-A2D81CED7765}" presName="compChildNode" presStyleCnt="0"/>
      <dgm:spPr/>
    </dgm:pt>
    <dgm:pt modelId="{F9CF2B1D-A113-41AA-9EF7-C1DD099F5EE6}" type="pres">
      <dgm:prSet presAssocID="{46984AD2-BE8D-421A-AA90-A2D81CED7765}" presName="theInnerList" presStyleCnt="0"/>
      <dgm:spPr/>
    </dgm:pt>
    <dgm:pt modelId="{B530E807-7C73-4EE3-ABA8-5F010AC03D14}" type="pres">
      <dgm:prSet presAssocID="{1F53E42C-9DD7-4ABF-8B21-6E78BEF237AA}" presName="childNode" presStyleLbl="node1" presStyleIdx="2" presStyleCnt="1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0D7BA6D-0C56-4123-A390-FBE946BDD78A}" type="pres">
      <dgm:prSet presAssocID="{1F53E42C-9DD7-4ABF-8B21-6E78BEF237AA}" presName="aSpace2" presStyleCnt="0"/>
      <dgm:spPr/>
    </dgm:pt>
    <dgm:pt modelId="{F56AA0CD-B57A-4FF6-A67B-E4F1B994E3A6}" type="pres">
      <dgm:prSet presAssocID="{44EB67CE-90CD-434A-BC60-D1C52B4E5EE6}" presName="childNode" presStyleLbl="node1" presStyleIdx="3" presStyleCnt="10" custLinFactNeighborX="-1026" custLinFactNeighborY="-2422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FCEAAF1-0BC3-4557-B627-E75ADAFF62AB}" type="pres">
      <dgm:prSet presAssocID="{44EB67CE-90CD-434A-BC60-D1C52B4E5EE6}" presName="aSpace2" presStyleCnt="0"/>
      <dgm:spPr/>
    </dgm:pt>
    <dgm:pt modelId="{29130FEF-117E-47BF-B8C9-FE6F8CEA608E}" type="pres">
      <dgm:prSet presAssocID="{F92E5C82-B814-471D-9D5E-F078296205C9}" presName="childNode" presStyleLbl="node1" presStyleIdx="4" presStyleCnt="1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9840A22-B4FD-402C-8AE6-F63BF029B815}" type="pres">
      <dgm:prSet presAssocID="{F92E5C82-B814-471D-9D5E-F078296205C9}" presName="aSpace2" presStyleCnt="0"/>
      <dgm:spPr/>
    </dgm:pt>
    <dgm:pt modelId="{9CCA462B-51A6-4D61-B425-0ED504822786}" type="pres">
      <dgm:prSet presAssocID="{C03FA5A8-E9A3-4117-A876-0A6854038BDA}" presName="childNode" presStyleLbl="node1" presStyleIdx="5" presStyleCnt="1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5EC0E29-A692-4CF8-94A2-24162E2BE2F4}" type="pres">
      <dgm:prSet presAssocID="{46984AD2-BE8D-421A-AA90-A2D81CED7765}" presName="aSpace" presStyleCnt="0"/>
      <dgm:spPr/>
    </dgm:pt>
    <dgm:pt modelId="{7B3E11AC-D189-4B00-9BB7-AA600836954E}" type="pres">
      <dgm:prSet presAssocID="{4E4444AC-F991-4EE4-AC4D-A6E5073C4495}" presName="compNode" presStyleCnt="0"/>
      <dgm:spPr/>
    </dgm:pt>
    <dgm:pt modelId="{944C6A2C-AC90-4E88-B96B-6B2734FCA18B}" type="pres">
      <dgm:prSet presAssocID="{4E4444AC-F991-4EE4-AC4D-A6E5073C4495}" presName="aNode" presStyleLbl="bgShp" presStyleIdx="2" presStyleCnt="3" custLinFactNeighborX="-558" custLinFactNeighborY="1244"/>
      <dgm:spPr/>
      <dgm:t>
        <a:bodyPr/>
        <a:lstStyle/>
        <a:p>
          <a:endParaRPr lang="zh-TW" altLang="en-US"/>
        </a:p>
      </dgm:t>
    </dgm:pt>
    <dgm:pt modelId="{188658DA-0FD1-4846-8514-7F47356BAD7B}" type="pres">
      <dgm:prSet presAssocID="{4E4444AC-F991-4EE4-AC4D-A6E5073C4495}" presName="textNode" presStyleLbl="bgShp" presStyleIdx="2" presStyleCnt="3"/>
      <dgm:spPr/>
      <dgm:t>
        <a:bodyPr/>
        <a:lstStyle/>
        <a:p>
          <a:endParaRPr lang="zh-TW" altLang="en-US"/>
        </a:p>
      </dgm:t>
    </dgm:pt>
    <dgm:pt modelId="{0040655B-EECC-4E13-8236-F903FE5D4244}" type="pres">
      <dgm:prSet presAssocID="{4E4444AC-F991-4EE4-AC4D-A6E5073C4495}" presName="compChildNode" presStyleCnt="0"/>
      <dgm:spPr/>
    </dgm:pt>
    <dgm:pt modelId="{C234FD48-A090-45D4-A137-37CF73A50DE2}" type="pres">
      <dgm:prSet presAssocID="{4E4444AC-F991-4EE4-AC4D-A6E5073C4495}" presName="theInnerList" presStyleCnt="0"/>
      <dgm:spPr/>
    </dgm:pt>
    <dgm:pt modelId="{B82BEC69-621E-4447-A658-542CE7281BB3}" type="pres">
      <dgm:prSet presAssocID="{978492F8-7A4F-40D8-B649-CCF9B7A1DD3D}" presName="childNode" presStyleLbl="node1" presStyleIdx="6" presStyleCnt="1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8C9C2F7-98B8-493C-A85A-71330C23F1C1}" type="pres">
      <dgm:prSet presAssocID="{978492F8-7A4F-40D8-B649-CCF9B7A1DD3D}" presName="aSpace2" presStyleCnt="0"/>
      <dgm:spPr/>
    </dgm:pt>
    <dgm:pt modelId="{1EBC736D-351A-4F13-90B5-61D077EBE63E}" type="pres">
      <dgm:prSet presAssocID="{DE5A2E8C-BBE0-49B5-894D-7C3A77B37713}" presName="childNode" presStyleLbl="node1" presStyleIdx="7" presStyleCnt="1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C634F71-FB0B-43B7-9DC3-9CF7ECE09075}" type="pres">
      <dgm:prSet presAssocID="{DE5A2E8C-BBE0-49B5-894D-7C3A77B37713}" presName="aSpace2" presStyleCnt="0"/>
      <dgm:spPr/>
    </dgm:pt>
    <dgm:pt modelId="{9B257E27-A791-49C2-91DC-88C73549512E}" type="pres">
      <dgm:prSet presAssocID="{D0C763B1-96C8-4AE7-9262-9BE856CBA2C7}" presName="childNode" presStyleLbl="node1" presStyleIdx="8" presStyleCnt="1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7C2C10C-E6D4-428E-98E1-CE6F7C36F40D}" type="pres">
      <dgm:prSet presAssocID="{D0C763B1-96C8-4AE7-9262-9BE856CBA2C7}" presName="aSpace2" presStyleCnt="0"/>
      <dgm:spPr/>
    </dgm:pt>
    <dgm:pt modelId="{65CC8887-4332-46F5-B2DB-133A26660255}" type="pres">
      <dgm:prSet presAssocID="{6539DC8A-74AE-47FC-815B-3C1827EEAE1E}" presName="childNode" presStyleLbl="node1" presStyleIdx="9" presStyleCnt="1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8399F78C-E8B0-4257-9A60-71DAE455A223}" type="presOf" srcId="{0402FB8D-8CA5-44FE-8120-63E065AFEF75}" destId="{00B2E5D0-9FC5-46B1-920F-7541BECB50BA}" srcOrd="0" destOrd="0" presId="urn:microsoft.com/office/officeart/2005/8/layout/lProcess2"/>
    <dgm:cxn modelId="{0D4BB83B-4948-40D0-B6E6-6E4DB6C068F2}" srcId="{838E1C81-2B68-48E1-99BB-545E4042D7C9}" destId="{AA5F97CD-B2FC-42F3-B059-4C553A81E576}" srcOrd="1" destOrd="0" parTransId="{8371C240-AA09-46C6-A3E1-5CA31F2A8653}" sibTransId="{4BF4A49B-D7D9-4A51-BA8A-0896B908031B}"/>
    <dgm:cxn modelId="{27EFC7B8-A49C-47D3-A819-83590561C294}" type="presOf" srcId="{F92E5C82-B814-471D-9D5E-F078296205C9}" destId="{29130FEF-117E-47BF-B8C9-FE6F8CEA608E}" srcOrd="0" destOrd="0" presId="urn:microsoft.com/office/officeart/2005/8/layout/lProcess2"/>
    <dgm:cxn modelId="{AC2457F0-63AE-497D-BCAC-F877B85E6596}" type="presOf" srcId="{838E1C81-2B68-48E1-99BB-545E4042D7C9}" destId="{38CCABFB-6474-43B5-8F89-C73F122C5DB0}" srcOrd="1" destOrd="0" presId="urn:microsoft.com/office/officeart/2005/8/layout/lProcess2"/>
    <dgm:cxn modelId="{E5566293-ACC6-4D0E-B2B8-DF1D243C96ED}" srcId="{4E4444AC-F991-4EE4-AC4D-A6E5073C4495}" destId="{D0C763B1-96C8-4AE7-9262-9BE856CBA2C7}" srcOrd="2" destOrd="0" parTransId="{6ED7268E-E703-4DDF-89C6-523EDEB6B306}" sibTransId="{D92CCB18-6F3A-4D29-A744-460BB818C0CB}"/>
    <dgm:cxn modelId="{E65D2807-866A-4829-93F6-7B34E9D28866}" type="presOf" srcId="{DE5A2E8C-BBE0-49B5-894D-7C3A77B37713}" destId="{1EBC736D-351A-4F13-90B5-61D077EBE63E}" srcOrd="0" destOrd="0" presId="urn:microsoft.com/office/officeart/2005/8/layout/lProcess2"/>
    <dgm:cxn modelId="{D82D0157-E13F-48BC-A215-3A28AE6D3ACD}" type="presOf" srcId="{4E4444AC-F991-4EE4-AC4D-A6E5073C4495}" destId="{944C6A2C-AC90-4E88-B96B-6B2734FCA18B}" srcOrd="0" destOrd="0" presId="urn:microsoft.com/office/officeart/2005/8/layout/lProcess2"/>
    <dgm:cxn modelId="{FFAC7918-8FF1-4373-890E-ACDEDE808C8D}" srcId="{0402FB8D-8CA5-44FE-8120-63E065AFEF75}" destId="{838E1C81-2B68-48E1-99BB-545E4042D7C9}" srcOrd="0" destOrd="0" parTransId="{23BAA8C0-B0EF-458B-B638-90374F4AFB89}" sibTransId="{BA120921-27BF-45CE-AC90-12AE426F0B60}"/>
    <dgm:cxn modelId="{91659E39-FE61-41F6-B852-9B232237F20A}" srcId="{46984AD2-BE8D-421A-AA90-A2D81CED7765}" destId="{F92E5C82-B814-471D-9D5E-F078296205C9}" srcOrd="2" destOrd="0" parTransId="{A1CE63E3-55B6-4DB6-8DF3-0A32A4024A1A}" sibTransId="{C6A48752-9B3A-410D-A7BB-255EFDB0785A}"/>
    <dgm:cxn modelId="{527EB632-9006-4DAC-98A4-0E5B7D6E41C5}" srcId="{838E1C81-2B68-48E1-99BB-545E4042D7C9}" destId="{928A4373-2B57-46EF-8B82-AE2E12448220}" srcOrd="0" destOrd="0" parTransId="{02464720-E3E1-4F37-8889-B44A7680C3A8}" sibTransId="{74250268-CB51-4683-BAE3-A8DF7A18613D}"/>
    <dgm:cxn modelId="{A10D751A-A265-469A-B356-173082AB92F1}" type="presOf" srcId="{AA5F97CD-B2FC-42F3-B059-4C553A81E576}" destId="{F8DB6A3D-8267-445A-9F68-BB82D78E1799}" srcOrd="0" destOrd="0" presId="urn:microsoft.com/office/officeart/2005/8/layout/lProcess2"/>
    <dgm:cxn modelId="{D9730BB4-8C7F-475E-9B65-B7623AF37EA0}" type="presOf" srcId="{6539DC8A-74AE-47FC-815B-3C1827EEAE1E}" destId="{65CC8887-4332-46F5-B2DB-133A26660255}" srcOrd="0" destOrd="0" presId="urn:microsoft.com/office/officeart/2005/8/layout/lProcess2"/>
    <dgm:cxn modelId="{44E0A0F4-1024-4062-A7BB-03CDAB2F87C8}" srcId="{46984AD2-BE8D-421A-AA90-A2D81CED7765}" destId="{1F53E42C-9DD7-4ABF-8B21-6E78BEF237AA}" srcOrd="0" destOrd="0" parTransId="{8F34EFAB-B96E-4886-862D-C63400DDD899}" sibTransId="{E216A719-01F2-4223-A79B-1762C77FCFD0}"/>
    <dgm:cxn modelId="{7676B37B-88AF-4290-AF52-7B4C647F6500}" type="presOf" srcId="{928A4373-2B57-46EF-8B82-AE2E12448220}" destId="{EED163EC-633A-40B6-A132-0FECCDDD6D5C}" srcOrd="0" destOrd="0" presId="urn:microsoft.com/office/officeart/2005/8/layout/lProcess2"/>
    <dgm:cxn modelId="{6535C5B3-1DA5-40CC-A604-BEF54108416C}" type="presOf" srcId="{838E1C81-2B68-48E1-99BB-545E4042D7C9}" destId="{713E44EF-8866-4F09-AFB8-775CE68DF020}" srcOrd="0" destOrd="0" presId="urn:microsoft.com/office/officeart/2005/8/layout/lProcess2"/>
    <dgm:cxn modelId="{1E8AFD90-A086-4502-91D1-C59F2563B7DB}" type="presOf" srcId="{D0C763B1-96C8-4AE7-9262-9BE856CBA2C7}" destId="{9B257E27-A791-49C2-91DC-88C73549512E}" srcOrd="0" destOrd="0" presId="urn:microsoft.com/office/officeart/2005/8/layout/lProcess2"/>
    <dgm:cxn modelId="{92885126-A618-4107-BC78-D1F83E9E7173}" srcId="{4E4444AC-F991-4EE4-AC4D-A6E5073C4495}" destId="{6539DC8A-74AE-47FC-815B-3C1827EEAE1E}" srcOrd="3" destOrd="0" parTransId="{275C19F7-D539-4DE3-A73A-258CD8661D8A}" sibTransId="{954D85D4-A296-4842-8135-7F170E04FE76}"/>
    <dgm:cxn modelId="{DC602AAB-5214-44FC-926E-D8287BF9AB04}" type="presOf" srcId="{44EB67CE-90CD-434A-BC60-D1C52B4E5EE6}" destId="{F56AA0CD-B57A-4FF6-A67B-E4F1B994E3A6}" srcOrd="0" destOrd="0" presId="urn:microsoft.com/office/officeart/2005/8/layout/lProcess2"/>
    <dgm:cxn modelId="{F604AB43-168A-4C29-8329-04420807B539}" srcId="{0402FB8D-8CA5-44FE-8120-63E065AFEF75}" destId="{4E4444AC-F991-4EE4-AC4D-A6E5073C4495}" srcOrd="2" destOrd="0" parTransId="{DEEC8EE6-5E00-499B-A5E8-9FD9C36D2C43}" sibTransId="{4170C423-4D28-4864-A1C4-7B031CE450A6}"/>
    <dgm:cxn modelId="{913457A7-B3F3-40A7-922D-AD4B76AC4377}" type="presOf" srcId="{46984AD2-BE8D-421A-AA90-A2D81CED7765}" destId="{4928B1B4-99EE-442E-872F-AC1FA4D8B536}" srcOrd="0" destOrd="0" presId="urn:microsoft.com/office/officeart/2005/8/layout/lProcess2"/>
    <dgm:cxn modelId="{E0A21599-F6C9-4E67-8F5D-ECFD205EE769}" type="presOf" srcId="{978492F8-7A4F-40D8-B649-CCF9B7A1DD3D}" destId="{B82BEC69-621E-4447-A658-542CE7281BB3}" srcOrd="0" destOrd="0" presId="urn:microsoft.com/office/officeart/2005/8/layout/lProcess2"/>
    <dgm:cxn modelId="{3759A787-646C-485B-B844-A65808733E9C}" srcId="{4E4444AC-F991-4EE4-AC4D-A6E5073C4495}" destId="{DE5A2E8C-BBE0-49B5-894D-7C3A77B37713}" srcOrd="1" destOrd="0" parTransId="{98DBE64E-227B-4A67-9710-57596EDCC35E}" sibTransId="{00C1BCE9-5D31-44FB-9992-E52794BC55A6}"/>
    <dgm:cxn modelId="{9D648418-749A-4787-B630-E334FDB80022}" type="presOf" srcId="{1F53E42C-9DD7-4ABF-8B21-6E78BEF237AA}" destId="{B530E807-7C73-4EE3-ABA8-5F010AC03D14}" srcOrd="0" destOrd="0" presId="urn:microsoft.com/office/officeart/2005/8/layout/lProcess2"/>
    <dgm:cxn modelId="{64450E31-0372-4025-92B1-195EC04F66AA}" type="presOf" srcId="{C03FA5A8-E9A3-4117-A876-0A6854038BDA}" destId="{9CCA462B-51A6-4D61-B425-0ED504822786}" srcOrd="0" destOrd="0" presId="urn:microsoft.com/office/officeart/2005/8/layout/lProcess2"/>
    <dgm:cxn modelId="{CFE9A5CF-0BD3-4C5C-A899-BDA1C76FC500}" srcId="{4E4444AC-F991-4EE4-AC4D-A6E5073C4495}" destId="{978492F8-7A4F-40D8-B649-CCF9B7A1DD3D}" srcOrd="0" destOrd="0" parTransId="{2241F2A4-CC1B-45C5-8C35-EC0757693878}" sibTransId="{57CA1EAC-C02E-48E2-8DF7-E32DCBA14607}"/>
    <dgm:cxn modelId="{7A38BA96-B6EC-4F9A-950D-8C12A1E1D6F0}" type="presOf" srcId="{46984AD2-BE8D-421A-AA90-A2D81CED7765}" destId="{7E907B3E-FBD7-4823-B14E-13F4BDD8F4DC}" srcOrd="1" destOrd="0" presId="urn:microsoft.com/office/officeart/2005/8/layout/lProcess2"/>
    <dgm:cxn modelId="{82120D95-7AB8-4BEC-BA7D-6905581516BF}" srcId="{46984AD2-BE8D-421A-AA90-A2D81CED7765}" destId="{C03FA5A8-E9A3-4117-A876-0A6854038BDA}" srcOrd="3" destOrd="0" parTransId="{26B021DA-0DEB-4E55-9C70-FFB81F9AA791}" sibTransId="{1ED98161-BE67-4168-B26C-2C295FF112D0}"/>
    <dgm:cxn modelId="{FC784672-6684-4798-B2B2-150C0F56077A}" srcId="{46984AD2-BE8D-421A-AA90-A2D81CED7765}" destId="{44EB67CE-90CD-434A-BC60-D1C52B4E5EE6}" srcOrd="1" destOrd="0" parTransId="{0F3FFA85-030D-4488-A6DF-E7A5F88F13F9}" sibTransId="{01DE4547-07B5-45E2-8FF4-223CC15B5A46}"/>
    <dgm:cxn modelId="{D381B7A3-8D65-479F-9066-DC3EDB713632}" srcId="{0402FB8D-8CA5-44FE-8120-63E065AFEF75}" destId="{46984AD2-BE8D-421A-AA90-A2D81CED7765}" srcOrd="1" destOrd="0" parTransId="{79ED22C4-C4AA-48B2-9B01-F6A60B99D0C9}" sibTransId="{9132736E-5BED-4F01-8160-E3C2AE6DD396}"/>
    <dgm:cxn modelId="{05971EA6-1952-45B1-B00A-4222622DFEB8}" type="presOf" srcId="{4E4444AC-F991-4EE4-AC4D-A6E5073C4495}" destId="{188658DA-0FD1-4846-8514-7F47356BAD7B}" srcOrd="1" destOrd="0" presId="urn:microsoft.com/office/officeart/2005/8/layout/lProcess2"/>
    <dgm:cxn modelId="{421EC835-0CBD-47E9-AB08-94CAAC22E3FA}" type="presParOf" srcId="{00B2E5D0-9FC5-46B1-920F-7541BECB50BA}" destId="{ACC5A4F9-83B8-44DE-88B4-BF3F5AF12BED}" srcOrd="0" destOrd="0" presId="urn:microsoft.com/office/officeart/2005/8/layout/lProcess2"/>
    <dgm:cxn modelId="{6230840B-8BC6-4840-A780-A68B5BA49472}" type="presParOf" srcId="{ACC5A4F9-83B8-44DE-88B4-BF3F5AF12BED}" destId="{713E44EF-8866-4F09-AFB8-775CE68DF020}" srcOrd="0" destOrd="0" presId="urn:microsoft.com/office/officeart/2005/8/layout/lProcess2"/>
    <dgm:cxn modelId="{E64B7EB2-4B60-4C81-901A-7827E7C00F0D}" type="presParOf" srcId="{ACC5A4F9-83B8-44DE-88B4-BF3F5AF12BED}" destId="{38CCABFB-6474-43B5-8F89-C73F122C5DB0}" srcOrd="1" destOrd="0" presId="urn:microsoft.com/office/officeart/2005/8/layout/lProcess2"/>
    <dgm:cxn modelId="{F137101B-0FCF-4E19-8093-075EF9D82E20}" type="presParOf" srcId="{ACC5A4F9-83B8-44DE-88B4-BF3F5AF12BED}" destId="{CDB8D334-A575-4689-AF93-1DA0072381FB}" srcOrd="2" destOrd="0" presId="urn:microsoft.com/office/officeart/2005/8/layout/lProcess2"/>
    <dgm:cxn modelId="{C6A7AE42-68CE-4E32-81AF-C05FFFDCDD6C}" type="presParOf" srcId="{CDB8D334-A575-4689-AF93-1DA0072381FB}" destId="{C2FD5CAE-82B3-42D3-B56B-5BE0B270FDED}" srcOrd="0" destOrd="0" presId="urn:microsoft.com/office/officeart/2005/8/layout/lProcess2"/>
    <dgm:cxn modelId="{978608EB-2951-4F8E-9DED-DCF3DBB4547F}" type="presParOf" srcId="{C2FD5CAE-82B3-42D3-B56B-5BE0B270FDED}" destId="{EED163EC-633A-40B6-A132-0FECCDDD6D5C}" srcOrd="0" destOrd="0" presId="urn:microsoft.com/office/officeart/2005/8/layout/lProcess2"/>
    <dgm:cxn modelId="{457129CC-786B-4735-9C30-838B4B456EFA}" type="presParOf" srcId="{C2FD5CAE-82B3-42D3-B56B-5BE0B270FDED}" destId="{72106E33-8AB6-42AD-8375-4CEAB89907D3}" srcOrd="1" destOrd="0" presId="urn:microsoft.com/office/officeart/2005/8/layout/lProcess2"/>
    <dgm:cxn modelId="{C9F41F34-BB8F-41B5-A79C-36F36E1FF9B2}" type="presParOf" srcId="{C2FD5CAE-82B3-42D3-B56B-5BE0B270FDED}" destId="{F8DB6A3D-8267-445A-9F68-BB82D78E1799}" srcOrd="2" destOrd="0" presId="urn:microsoft.com/office/officeart/2005/8/layout/lProcess2"/>
    <dgm:cxn modelId="{084FF0CC-8B12-416A-B12A-C11DC44870BD}" type="presParOf" srcId="{00B2E5D0-9FC5-46B1-920F-7541BECB50BA}" destId="{C9CFF2B8-C8DA-4C06-AE22-7582E5C82824}" srcOrd="1" destOrd="0" presId="urn:microsoft.com/office/officeart/2005/8/layout/lProcess2"/>
    <dgm:cxn modelId="{75332348-4744-41E5-AEA3-DF1761939C29}" type="presParOf" srcId="{00B2E5D0-9FC5-46B1-920F-7541BECB50BA}" destId="{897AF0DF-8688-4477-827A-52D0ACC79BE0}" srcOrd="2" destOrd="0" presId="urn:microsoft.com/office/officeart/2005/8/layout/lProcess2"/>
    <dgm:cxn modelId="{E41B6993-BFB6-4970-8FEF-FD4B856BD5C5}" type="presParOf" srcId="{897AF0DF-8688-4477-827A-52D0ACC79BE0}" destId="{4928B1B4-99EE-442E-872F-AC1FA4D8B536}" srcOrd="0" destOrd="0" presId="urn:microsoft.com/office/officeart/2005/8/layout/lProcess2"/>
    <dgm:cxn modelId="{6F40D410-D403-4AAA-B3CB-FA33D5950CDC}" type="presParOf" srcId="{897AF0DF-8688-4477-827A-52D0ACC79BE0}" destId="{7E907B3E-FBD7-4823-B14E-13F4BDD8F4DC}" srcOrd="1" destOrd="0" presId="urn:microsoft.com/office/officeart/2005/8/layout/lProcess2"/>
    <dgm:cxn modelId="{3A4ABEA5-B562-4487-A9D6-CF4BE39265C1}" type="presParOf" srcId="{897AF0DF-8688-4477-827A-52D0ACC79BE0}" destId="{CCE20CE1-905E-4CFC-85D7-1A0260AFCF92}" srcOrd="2" destOrd="0" presId="urn:microsoft.com/office/officeart/2005/8/layout/lProcess2"/>
    <dgm:cxn modelId="{0EB3F295-497D-4627-A9C4-7A629530B316}" type="presParOf" srcId="{CCE20CE1-905E-4CFC-85D7-1A0260AFCF92}" destId="{F9CF2B1D-A113-41AA-9EF7-C1DD099F5EE6}" srcOrd="0" destOrd="0" presId="urn:microsoft.com/office/officeart/2005/8/layout/lProcess2"/>
    <dgm:cxn modelId="{694ADCEE-0548-49BC-A977-D36C9BECFF52}" type="presParOf" srcId="{F9CF2B1D-A113-41AA-9EF7-C1DD099F5EE6}" destId="{B530E807-7C73-4EE3-ABA8-5F010AC03D14}" srcOrd="0" destOrd="0" presId="urn:microsoft.com/office/officeart/2005/8/layout/lProcess2"/>
    <dgm:cxn modelId="{EA98B1AB-CB66-4533-8E45-DA64D6A6A153}" type="presParOf" srcId="{F9CF2B1D-A113-41AA-9EF7-C1DD099F5EE6}" destId="{60D7BA6D-0C56-4123-A390-FBE946BDD78A}" srcOrd="1" destOrd="0" presId="urn:microsoft.com/office/officeart/2005/8/layout/lProcess2"/>
    <dgm:cxn modelId="{C24FB502-FA3D-4387-A59A-D925C89F7C05}" type="presParOf" srcId="{F9CF2B1D-A113-41AA-9EF7-C1DD099F5EE6}" destId="{F56AA0CD-B57A-4FF6-A67B-E4F1B994E3A6}" srcOrd="2" destOrd="0" presId="urn:microsoft.com/office/officeart/2005/8/layout/lProcess2"/>
    <dgm:cxn modelId="{DE81DA00-CD76-426A-9373-0C3F9B8D3A9C}" type="presParOf" srcId="{F9CF2B1D-A113-41AA-9EF7-C1DD099F5EE6}" destId="{EFCEAAF1-0BC3-4557-B627-E75ADAFF62AB}" srcOrd="3" destOrd="0" presId="urn:microsoft.com/office/officeart/2005/8/layout/lProcess2"/>
    <dgm:cxn modelId="{59FD7C8B-15AF-4C9B-AA9F-D958130EED81}" type="presParOf" srcId="{F9CF2B1D-A113-41AA-9EF7-C1DD099F5EE6}" destId="{29130FEF-117E-47BF-B8C9-FE6F8CEA608E}" srcOrd="4" destOrd="0" presId="urn:microsoft.com/office/officeart/2005/8/layout/lProcess2"/>
    <dgm:cxn modelId="{5B38302A-DEAD-478D-BAC0-DD35BC76699C}" type="presParOf" srcId="{F9CF2B1D-A113-41AA-9EF7-C1DD099F5EE6}" destId="{B9840A22-B4FD-402C-8AE6-F63BF029B815}" srcOrd="5" destOrd="0" presId="urn:microsoft.com/office/officeart/2005/8/layout/lProcess2"/>
    <dgm:cxn modelId="{572B7877-646A-45FB-918E-2AD50DE2A3CB}" type="presParOf" srcId="{F9CF2B1D-A113-41AA-9EF7-C1DD099F5EE6}" destId="{9CCA462B-51A6-4D61-B425-0ED504822786}" srcOrd="6" destOrd="0" presId="urn:microsoft.com/office/officeart/2005/8/layout/lProcess2"/>
    <dgm:cxn modelId="{0C98F981-E5E6-42B6-A690-0F50AB3DFD8A}" type="presParOf" srcId="{00B2E5D0-9FC5-46B1-920F-7541BECB50BA}" destId="{55EC0E29-A692-4CF8-94A2-24162E2BE2F4}" srcOrd="3" destOrd="0" presId="urn:microsoft.com/office/officeart/2005/8/layout/lProcess2"/>
    <dgm:cxn modelId="{CCC420B6-EE6F-4001-8D1C-4C08A4B1FB48}" type="presParOf" srcId="{00B2E5D0-9FC5-46B1-920F-7541BECB50BA}" destId="{7B3E11AC-D189-4B00-9BB7-AA600836954E}" srcOrd="4" destOrd="0" presId="urn:microsoft.com/office/officeart/2005/8/layout/lProcess2"/>
    <dgm:cxn modelId="{C9AAB541-CFC3-4CA1-9998-C456092EB05E}" type="presParOf" srcId="{7B3E11AC-D189-4B00-9BB7-AA600836954E}" destId="{944C6A2C-AC90-4E88-B96B-6B2734FCA18B}" srcOrd="0" destOrd="0" presId="urn:microsoft.com/office/officeart/2005/8/layout/lProcess2"/>
    <dgm:cxn modelId="{ACB38B99-4086-475C-A85E-49FEE0B23C69}" type="presParOf" srcId="{7B3E11AC-D189-4B00-9BB7-AA600836954E}" destId="{188658DA-0FD1-4846-8514-7F47356BAD7B}" srcOrd="1" destOrd="0" presId="urn:microsoft.com/office/officeart/2005/8/layout/lProcess2"/>
    <dgm:cxn modelId="{48BD0A0A-B9CA-48BA-9303-E2C287409C8F}" type="presParOf" srcId="{7B3E11AC-D189-4B00-9BB7-AA600836954E}" destId="{0040655B-EECC-4E13-8236-F903FE5D4244}" srcOrd="2" destOrd="0" presId="urn:microsoft.com/office/officeart/2005/8/layout/lProcess2"/>
    <dgm:cxn modelId="{244E6840-B43B-4529-99FE-50A1A99C8B5B}" type="presParOf" srcId="{0040655B-EECC-4E13-8236-F903FE5D4244}" destId="{C234FD48-A090-45D4-A137-37CF73A50DE2}" srcOrd="0" destOrd="0" presId="urn:microsoft.com/office/officeart/2005/8/layout/lProcess2"/>
    <dgm:cxn modelId="{8558F41C-AE24-47B3-9622-9833B87E1FE9}" type="presParOf" srcId="{C234FD48-A090-45D4-A137-37CF73A50DE2}" destId="{B82BEC69-621E-4447-A658-542CE7281BB3}" srcOrd="0" destOrd="0" presId="urn:microsoft.com/office/officeart/2005/8/layout/lProcess2"/>
    <dgm:cxn modelId="{92B54966-FB07-4908-9130-2226A81091D9}" type="presParOf" srcId="{C234FD48-A090-45D4-A137-37CF73A50DE2}" destId="{08C9C2F7-98B8-493C-A85A-71330C23F1C1}" srcOrd="1" destOrd="0" presId="urn:microsoft.com/office/officeart/2005/8/layout/lProcess2"/>
    <dgm:cxn modelId="{0F917525-E474-43CF-928B-7D35DD226321}" type="presParOf" srcId="{C234FD48-A090-45D4-A137-37CF73A50DE2}" destId="{1EBC736D-351A-4F13-90B5-61D077EBE63E}" srcOrd="2" destOrd="0" presId="urn:microsoft.com/office/officeart/2005/8/layout/lProcess2"/>
    <dgm:cxn modelId="{6D7C4CAA-E988-48EE-BBAF-555B17CE64B8}" type="presParOf" srcId="{C234FD48-A090-45D4-A137-37CF73A50DE2}" destId="{5C634F71-FB0B-43B7-9DC3-9CF7ECE09075}" srcOrd="3" destOrd="0" presId="urn:microsoft.com/office/officeart/2005/8/layout/lProcess2"/>
    <dgm:cxn modelId="{233E3CAF-98D6-4AF2-8C46-9F46A5784EDF}" type="presParOf" srcId="{C234FD48-A090-45D4-A137-37CF73A50DE2}" destId="{9B257E27-A791-49C2-91DC-88C73549512E}" srcOrd="4" destOrd="0" presId="urn:microsoft.com/office/officeart/2005/8/layout/lProcess2"/>
    <dgm:cxn modelId="{AB1CACA3-D3AC-496C-AE40-D24B1E546243}" type="presParOf" srcId="{C234FD48-A090-45D4-A137-37CF73A50DE2}" destId="{C7C2C10C-E6D4-428E-98E1-CE6F7C36F40D}" srcOrd="5" destOrd="0" presId="urn:microsoft.com/office/officeart/2005/8/layout/lProcess2"/>
    <dgm:cxn modelId="{0DB39DA4-A617-4356-A5E6-981BA7434452}" type="presParOf" srcId="{C234FD48-A090-45D4-A137-37CF73A50DE2}" destId="{65CC8887-4332-46F5-B2DB-133A26660255}" srcOrd="6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43D8F9A-DBBD-4C37-A3BF-EA42E13028F9}" type="doc">
      <dgm:prSet loTypeId="urn:microsoft.com/office/officeart/2005/8/layout/hChevron3" loCatId="process" qsTypeId="urn:microsoft.com/office/officeart/2005/8/quickstyle/simple1" qsCatId="simple" csTypeId="urn:microsoft.com/office/officeart/2005/8/colors/colorful1" csCatId="colorful" phldr="1"/>
      <dgm:spPr/>
    </dgm:pt>
    <dgm:pt modelId="{F33ED2B0-904F-43BE-B2C9-727F3C8AF877}">
      <dgm:prSet phldrT="[文字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zh-TW" altLang="en-US" sz="3200" b="1" kern="1200" dirty="0">
              <a:latin typeface="微软雅黑" pitchFamily="34" charset="-122"/>
              <a:ea typeface="微软雅黑" pitchFamily="34" charset="-122"/>
              <a:cs typeface="+mn-cs"/>
            </a:rPr>
            <a:t>學校特色</a:t>
          </a:r>
        </a:p>
      </dgm:t>
    </dgm:pt>
    <dgm:pt modelId="{3CFBC054-37F7-4749-B85E-A93743203647}" type="parTrans" cxnId="{090280FE-9D80-4203-884E-50583357A09E}">
      <dgm:prSet/>
      <dgm:spPr/>
      <dgm:t>
        <a:bodyPr/>
        <a:lstStyle/>
        <a:p>
          <a:endParaRPr lang="zh-TW" altLang="en-US"/>
        </a:p>
      </dgm:t>
    </dgm:pt>
    <dgm:pt modelId="{02D8514B-7AEC-440A-9F45-4D7077150742}" type="sibTrans" cxnId="{090280FE-9D80-4203-884E-50583357A09E}">
      <dgm:prSet/>
      <dgm:spPr/>
      <dgm:t>
        <a:bodyPr/>
        <a:lstStyle/>
        <a:p>
          <a:endParaRPr lang="zh-TW" altLang="en-US"/>
        </a:p>
      </dgm:t>
    </dgm:pt>
    <dgm:pt modelId="{F4AC90BE-5D58-4AE9-B453-FB4BE4FDC094}">
      <dgm:prSet phldrT="[文字]" custT="1"/>
      <dgm:spPr/>
      <dgm:t>
        <a:bodyPr/>
        <a:lstStyle/>
        <a:p>
          <a:r>
            <a:rPr lang="zh-TW" altLang="en-US" sz="2800" b="1" kern="1200" dirty="0">
              <a:latin typeface="微软雅黑" pitchFamily="34" charset="-122"/>
              <a:ea typeface="微软雅黑" pitchFamily="34" charset="-122"/>
              <a:cs typeface="+mn-cs"/>
            </a:rPr>
            <a:t>藝術特色 妝點校園</a:t>
          </a:r>
        </a:p>
      </dgm:t>
    </dgm:pt>
    <dgm:pt modelId="{47A0F36D-08D4-442A-A5A4-9366CC5230F7}" type="parTrans" cxnId="{35349EF8-CD6A-4683-AC02-45DA6691CCFF}">
      <dgm:prSet/>
      <dgm:spPr/>
      <dgm:t>
        <a:bodyPr/>
        <a:lstStyle/>
        <a:p>
          <a:endParaRPr lang="zh-TW" altLang="en-US"/>
        </a:p>
      </dgm:t>
    </dgm:pt>
    <dgm:pt modelId="{96B645DD-34E4-472D-8D3D-1124E7D5CB2A}" type="sibTrans" cxnId="{35349EF8-CD6A-4683-AC02-45DA6691CCFF}">
      <dgm:prSet/>
      <dgm:spPr/>
      <dgm:t>
        <a:bodyPr/>
        <a:lstStyle/>
        <a:p>
          <a:endParaRPr lang="zh-TW" altLang="en-US"/>
        </a:p>
      </dgm:t>
    </dgm:pt>
    <dgm:pt modelId="{DB8F555A-922E-4E63-AD06-E1FD5121016E}">
      <dgm:prSet phldrT="[文字]" custT="1"/>
      <dgm:spPr/>
      <dgm:t>
        <a:bodyPr/>
        <a:lstStyle/>
        <a:p>
          <a:r>
            <a:rPr lang="zh-TW" altLang="en-US" sz="2800" b="1" kern="1200">
              <a:latin typeface="微软雅黑" pitchFamily="34" charset="-122"/>
              <a:ea typeface="微软雅黑" pitchFamily="34" charset="-122"/>
              <a:cs typeface="+mn-cs"/>
            </a:rPr>
            <a:t>藝術才能美術班</a:t>
          </a:r>
          <a:endParaRPr lang="zh-TW" altLang="en-US" sz="2800" b="1" kern="1200" dirty="0">
            <a:latin typeface="微软雅黑" pitchFamily="34" charset="-122"/>
            <a:ea typeface="微软雅黑" pitchFamily="34" charset="-122"/>
            <a:cs typeface="+mn-cs"/>
          </a:endParaRPr>
        </a:p>
      </dgm:t>
    </dgm:pt>
    <dgm:pt modelId="{A102B792-5A3F-4F00-88A0-A59AD7D65027}" type="parTrans" cxnId="{7370B3B1-A469-42D5-8601-1F15BC2E799F}">
      <dgm:prSet/>
      <dgm:spPr/>
      <dgm:t>
        <a:bodyPr/>
        <a:lstStyle/>
        <a:p>
          <a:endParaRPr lang="zh-TW" altLang="en-US"/>
        </a:p>
      </dgm:t>
    </dgm:pt>
    <dgm:pt modelId="{DE0ABA57-5284-4714-9B43-B43CF6ADD5AD}" type="sibTrans" cxnId="{7370B3B1-A469-42D5-8601-1F15BC2E799F}">
      <dgm:prSet/>
      <dgm:spPr/>
      <dgm:t>
        <a:bodyPr/>
        <a:lstStyle/>
        <a:p>
          <a:endParaRPr lang="zh-TW" altLang="en-US"/>
        </a:p>
      </dgm:t>
    </dgm:pt>
    <dgm:pt modelId="{3D14A725-6893-4D0C-B669-D79230106357}" type="pres">
      <dgm:prSet presAssocID="{743D8F9A-DBBD-4C37-A3BF-EA42E13028F9}" presName="Name0" presStyleCnt="0">
        <dgm:presLayoutVars>
          <dgm:dir/>
          <dgm:resizeHandles val="exact"/>
        </dgm:presLayoutVars>
      </dgm:prSet>
      <dgm:spPr/>
    </dgm:pt>
    <dgm:pt modelId="{9394D68A-7A00-48BB-8A9E-94CFD4AD7650}" type="pres">
      <dgm:prSet presAssocID="{F33ED2B0-904F-43BE-B2C9-727F3C8AF877}" presName="parTxOnly" presStyleLbl="node1" presStyleIdx="0" presStyleCnt="3" custScaleX="6820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7E303D6-C9D9-4264-90FA-F8287BF00B17}" type="pres">
      <dgm:prSet presAssocID="{02D8514B-7AEC-440A-9F45-4D7077150742}" presName="parSpace" presStyleCnt="0"/>
      <dgm:spPr/>
    </dgm:pt>
    <dgm:pt modelId="{30276447-8809-4829-8360-934BCD8F36AA}" type="pres">
      <dgm:prSet presAssocID="{F4AC90BE-5D58-4AE9-B453-FB4BE4FDC094}" presName="parTxOnly" presStyleLbl="node1" presStyleIdx="1" presStyleCnt="3" custScaleX="11209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0496E92-5E18-48E2-AFE6-4C4662B52F57}" type="pres">
      <dgm:prSet presAssocID="{96B645DD-34E4-472D-8D3D-1124E7D5CB2A}" presName="parSpace" presStyleCnt="0"/>
      <dgm:spPr/>
    </dgm:pt>
    <dgm:pt modelId="{11F9FF1A-58E4-494E-A421-CA9A8A1D748F}" type="pres">
      <dgm:prSet presAssocID="{DB8F555A-922E-4E63-AD06-E1FD5121016E}" presName="parTxOnly" presStyleLbl="node1" presStyleIdx="2" presStyleCnt="3" custLinFactNeighborX="77987" custLinFactNeighborY="766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7370B3B1-A469-42D5-8601-1F15BC2E799F}" srcId="{743D8F9A-DBBD-4C37-A3BF-EA42E13028F9}" destId="{DB8F555A-922E-4E63-AD06-E1FD5121016E}" srcOrd="2" destOrd="0" parTransId="{A102B792-5A3F-4F00-88A0-A59AD7D65027}" sibTransId="{DE0ABA57-5284-4714-9B43-B43CF6ADD5AD}"/>
    <dgm:cxn modelId="{CA95F13E-67F9-421B-9A78-C6D4B04F580A}" type="presOf" srcId="{743D8F9A-DBBD-4C37-A3BF-EA42E13028F9}" destId="{3D14A725-6893-4D0C-B669-D79230106357}" srcOrd="0" destOrd="0" presId="urn:microsoft.com/office/officeart/2005/8/layout/hChevron3"/>
    <dgm:cxn modelId="{34FE775E-F392-4296-90BC-00913D1849F7}" type="presOf" srcId="{F4AC90BE-5D58-4AE9-B453-FB4BE4FDC094}" destId="{30276447-8809-4829-8360-934BCD8F36AA}" srcOrd="0" destOrd="0" presId="urn:microsoft.com/office/officeart/2005/8/layout/hChevron3"/>
    <dgm:cxn modelId="{0E53B23C-8E59-4866-96FF-177C12FB47D5}" type="presOf" srcId="{DB8F555A-922E-4E63-AD06-E1FD5121016E}" destId="{11F9FF1A-58E4-494E-A421-CA9A8A1D748F}" srcOrd="0" destOrd="0" presId="urn:microsoft.com/office/officeart/2005/8/layout/hChevron3"/>
    <dgm:cxn modelId="{090280FE-9D80-4203-884E-50583357A09E}" srcId="{743D8F9A-DBBD-4C37-A3BF-EA42E13028F9}" destId="{F33ED2B0-904F-43BE-B2C9-727F3C8AF877}" srcOrd="0" destOrd="0" parTransId="{3CFBC054-37F7-4749-B85E-A93743203647}" sibTransId="{02D8514B-7AEC-440A-9F45-4D7077150742}"/>
    <dgm:cxn modelId="{35349EF8-CD6A-4683-AC02-45DA6691CCFF}" srcId="{743D8F9A-DBBD-4C37-A3BF-EA42E13028F9}" destId="{F4AC90BE-5D58-4AE9-B453-FB4BE4FDC094}" srcOrd="1" destOrd="0" parTransId="{47A0F36D-08D4-442A-A5A4-9366CC5230F7}" sibTransId="{96B645DD-34E4-472D-8D3D-1124E7D5CB2A}"/>
    <dgm:cxn modelId="{685A72B3-91B5-42CE-8C3A-9D3E70A11E0A}" type="presOf" srcId="{F33ED2B0-904F-43BE-B2C9-727F3C8AF877}" destId="{9394D68A-7A00-48BB-8A9E-94CFD4AD7650}" srcOrd="0" destOrd="0" presId="urn:microsoft.com/office/officeart/2005/8/layout/hChevron3"/>
    <dgm:cxn modelId="{1C3DE761-D8AD-4256-97AE-F1386DE9FE43}" type="presParOf" srcId="{3D14A725-6893-4D0C-B669-D79230106357}" destId="{9394D68A-7A00-48BB-8A9E-94CFD4AD7650}" srcOrd="0" destOrd="0" presId="urn:microsoft.com/office/officeart/2005/8/layout/hChevron3"/>
    <dgm:cxn modelId="{82F9F768-DD39-4929-A469-37B0B9E6492A}" type="presParOf" srcId="{3D14A725-6893-4D0C-B669-D79230106357}" destId="{67E303D6-C9D9-4264-90FA-F8287BF00B17}" srcOrd="1" destOrd="0" presId="urn:microsoft.com/office/officeart/2005/8/layout/hChevron3"/>
    <dgm:cxn modelId="{BBE642CD-68B0-404D-A7D2-21C0CFBDFE6D}" type="presParOf" srcId="{3D14A725-6893-4D0C-B669-D79230106357}" destId="{30276447-8809-4829-8360-934BCD8F36AA}" srcOrd="2" destOrd="0" presId="urn:microsoft.com/office/officeart/2005/8/layout/hChevron3"/>
    <dgm:cxn modelId="{53B78AE6-E52A-4DC4-B003-1B3CB6FD2E6E}" type="presParOf" srcId="{3D14A725-6893-4D0C-B669-D79230106357}" destId="{70496E92-5E18-48E2-AFE6-4C4662B52F57}" srcOrd="3" destOrd="0" presId="urn:microsoft.com/office/officeart/2005/8/layout/hChevron3"/>
    <dgm:cxn modelId="{7A0177B7-9054-4CEA-AB4F-993606A0B391}" type="presParOf" srcId="{3D14A725-6893-4D0C-B669-D79230106357}" destId="{11F9FF1A-58E4-494E-A421-CA9A8A1D748F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743D8F9A-DBBD-4C37-A3BF-EA42E13028F9}" type="doc">
      <dgm:prSet loTypeId="urn:microsoft.com/office/officeart/2005/8/layout/hChevron3" loCatId="process" qsTypeId="urn:microsoft.com/office/officeart/2005/8/quickstyle/simple1" qsCatId="simple" csTypeId="urn:microsoft.com/office/officeart/2005/8/colors/colorful1" csCatId="colorful" phldr="1"/>
      <dgm:spPr/>
    </dgm:pt>
    <dgm:pt modelId="{F33ED2B0-904F-43BE-B2C9-727F3C8AF877}">
      <dgm:prSet phldrT="[文字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zh-TW" altLang="en-US" sz="3200" b="1" kern="1200" dirty="0">
              <a:latin typeface="微软雅黑" pitchFamily="34" charset="-122"/>
              <a:ea typeface="微软雅黑" pitchFamily="34" charset="-122"/>
              <a:cs typeface="+mn-cs"/>
            </a:rPr>
            <a:t>學校特色</a:t>
          </a:r>
        </a:p>
      </dgm:t>
    </dgm:pt>
    <dgm:pt modelId="{3CFBC054-37F7-4749-B85E-A93743203647}" type="parTrans" cxnId="{090280FE-9D80-4203-884E-50583357A09E}">
      <dgm:prSet/>
      <dgm:spPr/>
      <dgm:t>
        <a:bodyPr/>
        <a:lstStyle/>
        <a:p>
          <a:endParaRPr lang="zh-TW" altLang="en-US"/>
        </a:p>
      </dgm:t>
    </dgm:pt>
    <dgm:pt modelId="{02D8514B-7AEC-440A-9F45-4D7077150742}" type="sibTrans" cxnId="{090280FE-9D80-4203-884E-50583357A09E}">
      <dgm:prSet/>
      <dgm:spPr/>
      <dgm:t>
        <a:bodyPr/>
        <a:lstStyle/>
        <a:p>
          <a:endParaRPr lang="zh-TW" altLang="en-US"/>
        </a:p>
      </dgm:t>
    </dgm:pt>
    <dgm:pt modelId="{F4AC90BE-5D58-4AE9-B453-FB4BE4FDC094}">
      <dgm:prSet phldrT="[文字]" custT="1"/>
      <dgm:spPr/>
      <dgm:t>
        <a:bodyPr/>
        <a:lstStyle/>
        <a:p>
          <a:r>
            <a:rPr lang="zh-TW" altLang="en-US" sz="2800" b="1" kern="1200" dirty="0">
              <a:latin typeface="微软雅黑" pitchFamily="34" charset="-122"/>
              <a:ea typeface="微软雅黑" pitchFamily="34" charset="-122"/>
              <a:cs typeface="+mn-cs"/>
            </a:rPr>
            <a:t>藝術特色 妝點校園</a:t>
          </a:r>
        </a:p>
      </dgm:t>
    </dgm:pt>
    <dgm:pt modelId="{47A0F36D-08D4-442A-A5A4-9366CC5230F7}" type="parTrans" cxnId="{35349EF8-CD6A-4683-AC02-45DA6691CCFF}">
      <dgm:prSet/>
      <dgm:spPr/>
      <dgm:t>
        <a:bodyPr/>
        <a:lstStyle/>
        <a:p>
          <a:endParaRPr lang="zh-TW" altLang="en-US"/>
        </a:p>
      </dgm:t>
    </dgm:pt>
    <dgm:pt modelId="{96B645DD-34E4-472D-8D3D-1124E7D5CB2A}" type="sibTrans" cxnId="{35349EF8-CD6A-4683-AC02-45DA6691CCFF}">
      <dgm:prSet/>
      <dgm:spPr/>
      <dgm:t>
        <a:bodyPr/>
        <a:lstStyle/>
        <a:p>
          <a:endParaRPr lang="zh-TW" altLang="en-US"/>
        </a:p>
      </dgm:t>
    </dgm:pt>
    <dgm:pt modelId="{DB8F555A-922E-4E63-AD06-E1FD5121016E}">
      <dgm:prSet phldrT="[文字]" custT="1"/>
      <dgm:spPr/>
      <dgm:t>
        <a:bodyPr/>
        <a:lstStyle/>
        <a:p>
          <a:r>
            <a:rPr lang="zh-TW" altLang="en-US" sz="2800" b="1" kern="1200" dirty="0">
              <a:latin typeface="微软雅黑" pitchFamily="34" charset="-122"/>
              <a:ea typeface="微软雅黑" pitchFamily="34" charset="-122"/>
              <a:cs typeface="+mn-cs"/>
            </a:rPr>
            <a:t>藝術特色發表會</a:t>
          </a:r>
        </a:p>
      </dgm:t>
    </dgm:pt>
    <dgm:pt modelId="{A102B792-5A3F-4F00-88A0-A59AD7D65027}" type="parTrans" cxnId="{7370B3B1-A469-42D5-8601-1F15BC2E799F}">
      <dgm:prSet/>
      <dgm:spPr/>
      <dgm:t>
        <a:bodyPr/>
        <a:lstStyle/>
        <a:p>
          <a:endParaRPr lang="zh-TW" altLang="en-US"/>
        </a:p>
      </dgm:t>
    </dgm:pt>
    <dgm:pt modelId="{DE0ABA57-5284-4714-9B43-B43CF6ADD5AD}" type="sibTrans" cxnId="{7370B3B1-A469-42D5-8601-1F15BC2E799F}">
      <dgm:prSet/>
      <dgm:spPr/>
      <dgm:t>
        <a:bodyPr/>
        <a:lstStyle/>
        <a:p>
          <a:endParaRPr lang="zh-TW" altLang="en-US"/>
        </a:p>
      </dgm:t>
    </dgm:pt>
    <dgm:pt modelId="{3D14A725-6893-4D0C-B669-D79230106357}" type="pres">
      <dgm:prSet presAssocID="{743D8F9A-DBBD-4C37-A3BF-EA42E13028F9}" presName="Name0" presStyleCnt="0">
        <dgm:presLayoutVars>
          <dgm:dir/>
          <dgm:resizeHandles val="exact"/>
        </dgm:presLayoutVars>
      </dgm:prSet>
      <dgm:spPr/>
    </dgm:pt>
    <dgm:pt modelId="{9394D68A-7A00-48BB-8A9E-94CFD4AD7650}" type="pres">
      <dgm:prSet presAssocID="{F33ED2B0-904F-43BE-B2C9-727F3C8AF877}" presName="parTxOnly" presStyleLbl="node1" presStyleIdx="0" presStyleCnt="3" custScaleX="6845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7E303D6-C9D9-4264-90FA-F8287BF00B17}" type="pres">
      <dgm:prSet presAssocID="{02D8514B-7AEC-440A-9F45-4D7077150742}" presName="parSpace" presStyleCnt="0"/>
      <dgm:spPr/>
    </dgm:pt>
    <dgm:pt modelId="{30276447-8809-4829-8360-934BCD8F36AA}" type="pres">
      <dgm:prSet presAssocID="{F4AC90BE-5D58-4AE9-B453-FB4BE4FDC094}" presName="parTxOnly" presStyleLbl="node1" presStyleIdx="1" presStyleCnt="3" custScaleX="10766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0496E92-5E18-48E2-AFE6-4C4662B52F57}" type="pres">
      <dgm:prSet presAssocID="{96B645DD-34E4-472D-8D3D-1124E7D5CB2A}" presName="parSpace" presStyleCnt="0"/>
      <dgm:spPr/>
    </dgm:pt>
    <dgm:pt modelId="{11F9FF1A-58E4-494E-A421-CA9A8A1D748F}" type="pres">
      <dgm:prSet presAssocID="{DB8F555A-922E-4E63-AD06-E1FD5121016E}" presName="parTxOnly" presStyleLbl="node1" presStyleIdx="2" presStyleCnt="3" custLinFactNeighborX="77987" custLinFactNeighborY="766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7370B3B1-A469-42D5-8601-1F15BC2E799F}" srcId="{743D8F9A-DBBD-4C37-A3BF-EA42E13028F9}" destId="{DB8F555A-922E-4E63-AD06-E1FD5121016E}" srcOrd="2" destOrd="0" parTransId="{A102B792-5A3F-4F00-88A0-A59AD7D65027}" sibTransId="{DE0ABA57-5284-4714-9B43-B43CF6ADD5AD}"/>
    <dgm:cxn modelId="{35349EF8-CD6A-4683-AC02-45DA6691CCFF}" srcId="{743D8F9A-DBBD-4C37-A3BF-EA42E13028F9}" destId="{F4AC90BE-5D58-4AE9-B453-FB4BE4FDC094}" srcOrd="1" destOrd="0" parTransId="{47A0F36D-08D4-442A-A5A4-9366CC5230F7}" sibTransId="{96B645DD-34E4-472D-8D3D-1124E7D5CB2A}"/>
    <dgm:cxn modelId="{090280FE-9D80-4203-884E-50583357A09E}" srcId="{743D8F9A-DBBD-4C37-A3BF-EA42E13028F9}" destId="{F33ED2B0-904F-43BE-B2C9-727F3C8AF877}" srcOrd="0" destOrd="0" parTransId="{3CFBC054-37F7-4749-B85E-A93743203647}" sibTransId="{02D8514B-7AEC-440A-9F45-4D7077150742}"/>
    <dgm:cxn modelId="{0EF5B31D-ADC5-4631-B52D-DD2050CBD69A}" type="presOf" srcId="{F4AC90BE-5D58-4AE9-B453-FB4BE4FDC094}" destId="{30276447-8809-4829-8360-934BCD8F36AA}" srcOrd="0" destOrd="0" presId="urn:microsoft.com/office/officeart/2005/8/layout/hChevron3"/>
    <dgm:cxn modelId="{EE6D3539-20BB-4451-9105-9A0EED995718}" type="presOf" srcId="{743D8F9A-DBBD-4C37-A3BF-EA42E13028F9}" destId="{3D14A725-6893-4D0C-B669-D79230106357}" srcOrd="0" destOrd="0" presId="urn:microsoft.com/office/officeart/2005/8/layout/hChevron3"/>
    <dgm:cxn modelId="{4FC4E638-1C22-4A89-9493-D405D475C844}" type="presOf" srcId="{F33ED2B0-904F-43BE-B2C9-727F3C8AF877}" destId="{9394D68A-7A00-48BB-8A9E-94CFD4AD7650}" srcOrd="0" destOrd="0" presId="urn:microsoft.com/office/officeart/2005/8/layout/hChevron3"/>
    <dgm:cxn modelId="{2E2148D7-AB0F-4038-86DD-F35C4843C4F7}" type="presOf" srcId="{DB8F555A-922E-4E63-AD06-E1FD5121016E}" destId="{11F9FF1A-58E4-494E-A421-CA9A8A1D748F}" srcOrd="0" destOrd="0" presId="urn:microsoft.com/office/officeart/2005/8/layout/hChevron3"/>
    <dgm:cxn modelId="{38BAF076-131C-4C3D-9E44-AAC3DA98B40B}" type="presParOf" srcId="{3D14A725-6893-4D0C-B669-D79230106357}" destId="{9394D68A-7A00-48BB-8A9E-94CFD4AD7650}" srcOrd="0" destOrd="0" presId="urn:microsoft.com/office/officeart/2005/8/layout/hChevron3"/>
    <dgm:cxn modelId="{2AD6E2C5-ACFF-4988-8B90-366583E2F4A0}" type="presParOf" srcId="{3D14A725-6893-4D0C-B669-D79230106357}" destId="{67E303D6-C9D9-4264-90FA-F8287BF00B17}" srcOrd="1" destOrd="0" presId="urn:microsoft.com/office/officeart/2005/8/layout/hChevron3"/>
    <dgm:cxn modelId="{B11E9D50-314D-4E0C-907B-5B6F647626EC}" type="presParOf" srcId="{3D14A725-6893-4D0C-B669-D79230106357}" destId="{30276447-8809-4829-8360-934BCD8F36AA}" srcOrd="2" destOrd="0" presId="urn:microsoft.com/office/officeart/2005/8/layout/hChevron3"/>
    <dgm:cxn modelId="{8B2D2A33-85BC-4371-9AC7-62F08B1D0236}" type="presParOf" srcId="{3D14A725-6893-4D0C-B669-D79230106357}" destId="{70496E92-5E18-48E2-AFE6-4C4662B52F57}" srcOrd="3" destOrd="0" presId="urn:microsoft.com/office/officeart/2005/8/layout/hChevron3"/>
    <dgm:cxn modelId="{36E598A7-145A-45A6-AAF9-5F6957F67A80}" type="presParOf" srcId="{3D14A725-6893-4D0C-B669-D79230106357}" destId="{11F9FF1A-58E4-494E-A421-CA9A8A1D748F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743D8F9A-DBBD-4C37-A3BF-EA42E13028F9}" type="doc">
      <dgm:prSet loTypeId="urn:microsoft.com/office/officeart/2005/8/layout/hChevron3" loCatId="process" qsTypeId="urn:microsoft.com/office/officeart/2005/8/quickstyle/simple1" qsCatId="simple" csTypeId="urn:microsoft.com/office/officeart/2005/8/colors/colorful1" csCatId="colorful" phldr="1"/>
      <dgm:spPr/>
    </dgm:pt>
    <dgm:pt modelId="{F33ED2B0-904F-43BE-B2C9-727F3C8AF877}">
      <dgm:prSet phldrT="[文字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zh-TW" altLang="en-US" sz="3200" b="1" kern="1200" dirty="0">
              <a:latin typeface="微软雅黑" pitchFamily="34" charset="-122"/>
              <a:ea typeface="微软雅黑" pitchFamily="34" charset="-122"/>
              <a:cs typeface="+mn-cs"/>
            </a:rPr>
            <a:t>學校特色</a:t>
          </a:r>
        </a:p>
      </dgm:t>
    </dgm:pt>
    <dgm:pt modelId="{3CFBC054-37F7-4749-B85E-A93743203647}" type="parTrans" cxnId="{090280FE-9D80-4203-884E-50583357A09E}">
      <dgm:prSet/>
      <dgm:spPr/>
      <dgm:t>
        <a:bodyPr/>
        <a:lstStyle/>
        <a:p>
          <a:endParaRPr lang="zh-TW" altLang="en-US"/>
        </a:p>
      </dgm:t>
    </dgm:pt>
    <dgm:pt modelId="{02D8514B-7AEC-440A-9F45-4D7077150742}" type="sibTrans" cxnId="{090280FE-9D80-4203-884E-50583357A09E}">
      <dgm:prSet/>
      <dgm:spPr/>
      <dgm:t>
        <a:bodyPr/>
        <a:lstStyle/>
        <a:p>
          <a:endParaRPr lang="zh-TW" altLang="en-US"/>
        </a:p>
      </dgm:t>
    </dgm:pt>
    <dgm:pt modelId="{F4AC90BE-5D58-4AE9-B453-FB4BE4FDC094}">
      <dgm:prSet phldrT="[文字]" custT="1"/>
      <dgm:spPr/>
      <dgm:t>
        <a:bodyPr/>
        <a:lstStyle/>
        <a:p>
          <a:r>
            <a:rPr lang="zh-TW" altLang="en-US" sz="2800" b="1" kern="1200" dirty="0">
              <a:latin typeface="微软雅黑" pitchFamily="34" charset="-122"/>
              <a:ea typeface="微软雅黑" pitchFamily="34" charset="-122"/>
              <a:cs typeface="+mn-cs"/>
            </a:rPr>
            <a:t>藝術特色 妝點校園</a:t>
          </a:r>
        </a:p>
      </dgm:t>
    </dgm:pt>
    <dgm:pt modelId="{47A0F36D-08D4-442A-A5A4-9366CC5230F7}" type="parTrans" cxnId="{35349EF8-CD6A-4683-AC02-45DA6691CCFF}">
      <dgm:prSet/>
      <dgm:spPr/>
      <dgm:t>
        <a:bodyPr/>
        <a:lstStyle/>
        <a:p>
          <a:endParaRPr lang="zh-TW" altLang="en-US"/>
        </a:p>
      </dgm:t>
    </dgm:pt>
    <dgm:pt modelId="{96B645DD-34E4-472D-8D3D-1124E7D5CB2A}" type="sibTrans" cxnId="{35349EF8-CD6A-4683-AC02-45DA6691CCFF}">
      <dgm:prSet/>
      <dgm:spPr/>
      <dgm:t>
        <a:bodyPr/>
        <a:lstStyle/>
        <a:p>
          <a:endParaRPr lang="zh-TW" altLang="en-US"/>
        </a:p>
      </dgm:t>
    </dgm:pt>
    <dgm:pt modelId="{DB8F555A-922E-4E63-AD06-E1FD5121016E}">
      <dgm:prSet phldrT="[文字]" custT="1"/>
      <dgm:spPr/>
      <dgm:t>
        <a:bodyPr/>
        <a:lstStyle/>
        <a:p>
          <a:r>
            <a:rPr lang="zh-TW" altLang="en-US" sz="2800" b="1" kern="1200" dirty="0">
              <a:latin typeface="微软雅黑" pitchFamily="34" charset="-122"/>
              <a:ea typeface="微软雅黑" pitchFamily="34" charset="-122"/>
              <a:cs typeface="+mn-cs"/>
            </a:rPr>
            <a:t>社區美學</a:t>
          </a:r>
        </a:p>
      </dgm:t>
    </dgm:pt>
    <dgm:pt modelId="{A102B792-5A3F-4F00-88A0-A59AD7D65027}" type="parTrans" cxnId="{7370B3B1-A469-42D5-8601-1F15BC2E799F}">
      <dgm:prSet/>
      <dgm:spPr/>
      <dgm:t>
        <a:bodyPr/>
        <a:lstStyle/>
        <a:p>
          <a:endParaRPr lang="zh-TW" altLang="en-US"/>
        </a:p>
      </dgm:t>
    </dgm:pt>
    <dgm:pt modelId="{DE0ABA57-5284-4714-9B43-B43CF6ADD5AD}" type="sibTrans" cxnId="{7370B3B1-A469-42D5-8601-1F15BC2E799F}">
      <dgm:prSet/>
      <dgm:spPr/>
      <dgm:t>
        <a:bodyPr/>
        <a:lstStyle/>
        <a:p>
          <a:endParaRPr lang="zh-TW" altLang="en-US"/>
        </a:p>
      </dgm:t>
    </dgm:pt>
    <dgm:pt modelId="{3D14A725-6893-4D0C-B669-D79230106357}" type="pres">
      <dgm:prSet presAssocID="{743D8F9A-DBBD-4C37-A3BF-EA42E13028F9}" presName="Name0" presStyleCnt="0">
        <dgm:presLayoutVars>
          <dgm:dir/>
          <dgm:resizeHandles val="exact"/>
        </dgm:presLayoutVars>
      </dgm:prSet>
      <dgm:spPr/>
    </dgm:pt>
    <dgm:pt modelId="{9394D68A-7A00-48BB-8A9E-94CFD4AD7650}" type="pres">
      <dgm:prSet presAssocID="{F33ED2B0-904F-43BE-B2C9-727F3C8AF877}" presName="parTxOnly" presStyleLbl="node1" presStyleIdx="0" presStyleCnt="3" custScaleX="6845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7E303D6-C9D9-4264-90FA-F8287BF00B17}" type="pres">
      <dgm:prSet presAssocID="{02D8514B-7AEC-440A-9F45-4D7077150742}" presName="parSpace" presStyleCnt="0"/>
      <dgm:spPr/>
    </dgm:pt>
    <dgm:pt modelId="{30276447-8809-4829-8360-934BCD8F36AA}" type="pres">
      <dgm:prSet presAssocID="{F4AC90BE-5D58-4AE9-B453-FB4BE4FDC094}" presName="parTxOnly" presStyleLbl="node1" presStyleIdx="1" presStyleCnt="3" custScaleX="10766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0496E92-5E18-48E2-AFE6-4C4662B52F57}" type="pres">
      <dgm:prSet presAssocID="{96B645DD-34E4-472D-8D3D-1124E7D5CB2A}" presName="parSpace" presStyleCnt="0"/>
      <dgm:spPr/>
    </dgm:pt>
    <dgm:pt modelId="{11F9FF1A-58E4-494E-A421-CA9A8A1D748F}" type="pres">
      <dgm:prSet presAssocID="{DB8F555A-922E-4E63-AD06-E1FD5121016E}" presName="parTxOnly" presStyleLbl="node1" presStyleIdx="2" presStyleCnt="3" custLinFactNeighborX="77987" custLinFactNeighborY="766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7370B3B1-A469-42D5-8601-1F15BC2E799F}" srcId="{743D8F9A-DBBD-4C37-A3BF-EA42E13028F9}" destId="{DB8F555A-922E-4E63-AD06-E1FD5121016E}" srcOrd="2" destOrd="0" parTransId="{A102B792-5A3F-4F00-88A0-A59AD7D65027}" sibTransId="{DE0ABA57-5284-4714-9B43-B43CF6ADD5AD}"/>
    <dgm:cxn modelId="{15D8BC8D-30E9-436C-BC18-5296957A0F42}" type="presOf" srcId="{DB8F555A-922E-4E63-AD06-E1FD5121016E}" destId="{11F9FF1A-58E4-494E-A421-CA9A8A1D748F}" srcOrd="0" destOrd="0" presId="urn:microsoft.com/office/officeart/2005/8/layout/hChevron3"/>
    <dgm:cxn modelId="{2DD4AD97-245F-416E-A181-9A71A29493B3}" type="presOf" srcId="{F4AC90BE-5D58-4AE9-B453-FB4BE4FDC094}" destId="{30276447-8809-4829-8360-934BCD8F36AA}" srcOrd="0" destOrd="0" presId="urn:microsoft.com/office/officeart/2005/8/layout/hChevron3"/>
    <dgm:cxn modelId="{58CD7A8E-3346-4067-89F1-A50EA0CBC00F}" type="presOf" srcId="{F33ED2B0-904F-43BE-B2C9-727F3C8AF877}" destId="{9394D68A-7A00-48BB-8A9E-94CFD4AD7650}" srcOrd="0" destOrd="0" presId="urn:microsoft.com/office/officeart/2005/8/layout/hChevron3"/>
    <dgm:cxn modelId="{6E1A2687-2A2F-44BB-8F49-A35765948F39}" type="presOf" srcId="{743D8F9A-DBBD-4C37-A3BF-EA42E13028F9}" destId="{3D14A725-6893-4D0C-B669-D79230106357}" srcOrd="0" destOrd="0" presId="urn:microsoft.com/office/officeart/2005/8/layout/hChevron3"/>
    <dgm:cxn modelId="{090280FE-9D80-4203-884E-50583357A09E}" srcId="{743D8F9A-DBBD-4C37-A3BF-EA42E13028F9}" destId="{F33ED2B0-904F-43BE-B2C9-727F3C8AF877}" srcOrd="0" destOrd="0" parTransId="{3CFBC054-37F7-4749-B85E-A93743203647}" sibTransId="{02D8514B-7AEC-440A-9F45-4D7077150742}"/>
    <dgm:cxn modelId="{35349EF8-CD6A-4683-AC02-45DA6691CCFF}" srcId="{743D8F9A-DBBD-4C37-A3BF-EA42E13028F9}" destId="{F4AC90BE-5D58-4AE9-B453-FB4BE4FDC094}" srcOrd="1" destOrd="0" parTransId="{47A0F36D-08D4-442A-A5A4-9366CC5230F7}" sibTransId="{96B645DD-34E4-472D-8D3D-1124E7D5CB2A}"/>
    <dgm:cxn modelId="{8D9F1960-760A-4EB5-B0D7-501AC8E6956B}" type="presParOf" srcId="{3D14A725-6893-4D0C-B669-D79230106357}" destId="{9394D68A-7A00-48BB-8A9E-94CFD4AD7650}" srcOrd="0" destOrd="0" presId="urn:microsoft.com/office/officeart/2005/8/layout/hChevron3"/>
    <dgm:cxn modelId="{050A3D5A-6D23-4ED7-8FA6-7CB5EEB62879}" type="presParOf" srcId="{3D14A725-6893-4D0C-B669-D79230106357}" destId="{67E303D6-C9D9-4264-90FA-F8287BF00B17}" srcOrd="1" destOrd="0" presId="urn:microsoft.com/office/officeart/2005/8/layout/hChevron3"/>
    <dgm:cxn modelId="{F8C5B06E-15C9-40F2-A4CE-9A1619F3FD3C}" type="presParOf" srcId="{3D14A725-6893-4D0C-B669-D79230106357}" destId="{30276447-8809-4829-8360-934BCD8F36AA}" srcOrd="2" destOrd="0" presId="urn:microsoft.com/office/officeart/2005/8/layout/hChevron3"/>
    <dgm:cxn modelId="{200C6569-AE00-4056-BEEB-55A0BBE4B1B9}" type="presParOf" srcId="{3D14A725-6893-4D0C-B669-D79230106357}" destId="{70496E92-5E18-48E2-AFE6-4C4662B52F57}" srcOrd="3" destOrd="0" presId="urn:microsoft.com/office/officeart/2005/8/layout/hChevron3"/>
    <dgm:cxn modelId="{025ABDAB-323C-4AAC-9146-5F16F69E0A56}" type="presParOf" srcId="{3D14A725-6893-4D0C-B669-D79230106357}" destId="{11F9FF1A-58E4-494E-A421-CA9A8A1D748F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743D8F9A-DBBD-4C37-A3BF-EA42E13028F9}" type="doc">
      <dgm:prSet loTypeId="urn:microsoft.com/office/officeart/2005/8/layout/hChevron3" loCatId="process" qsTypeId="urn:microsoft.com/office/officeart/2005/8/quickstyle/simple1" qsCatId="simple" csTypeId="urn:microsoft.com/office/officeart/2005/8/colors/colorful1" csCatId="colorful" phldr="1"/>
      <dgm:spPr/>
    </dgm:pt>
    <dgm:pt modelId="{F33ED2B0-904F-43BE-B2C9-727F3C8AF877}">
      <dgm:prSet phldrT="[文字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zh-TW" altLang="en-US" sz="3200" b="1" kern="1200" dirty="0">
              <a:latin typeface="微软雅黑" pitchFamily="34" charset="-122"/>
              <a:ea typeface="微软雅黑" pitchFamily="34" charset="-122"/>
              <a:cs typeface="+mn-cs"/>
            </a:rPr>
            <a:t>學校特色</a:t>
          </a:r>
        </a:p>
      </dgm:t>
    </dgm:pt>
    <dgm:pt modelId="{3CFBC054-37F7-4749-B85E-A93743203647}" type="parTrans" cxnId="{090280FE-9D80-4203-884E-50583357A09E}">
      <dgm:prSet/>
      <dgm:spPr/>
      <dgm:t>
        <a:bodyPr/>
        <a:lstStyle/>
        <a:p>
          <a:endParaRPr lang="zh-TW" altLang="en-US"/>
        </a:p>
      </dgm:t>
    </dgm:pt>
    <dgm:pt modelId="{02D8514B-7AEC-440A-9F45-4D7077150742}" type="sibTrans" cxnId="{090280FE-9D80-4203-884E-50583357A09E}">
      <dgm:prSet/>
      <dgm:spPr/>
      <dgm:t>
        <a:bodyPr/>
        <a:lstStyle/>
        <a:p>
          <a:endParaRPr lang="zh-TW" altLang="en-US"/>
        </a:p>
      </dgm:t>
    </dgm:pt>
    <dgm:pt modelId="{F4AC90BE-5D58-4AE9-B453-FB4BE4FDC094}">
      <dgm:prSet phldrT="[文字]" custT="1"/>
      <dgm:spPr/>
      <dgm:t>
        <a:bodyPr/>
        <a:lstStyle/>
        <a:p>
          <a:r>
            <a:rPr lang="zh-TW" altLang="en-US" sz="2800" b="1" kern="1200" dirty="0">
              <a:latin typeface="微软雅黑" pitchFamily="34" charset="-122"/>
              <a:ea typeface="微软雅黑" pitchFamily="34" charset="-122"/>
              <a:cs typeface="+mn-cs"/>
            </a:rPr>
            <a:t>雙語課程 連結國際 </a:t>
          </a:r>
        </a:p>
      </dgm:t>
    </dgm:pt>
    <dgm:pt modelId="{47A0F36D-08D4-442A-A5A4-9366CC5230F7}" type="parTrans" cxnId="{35349EF8-CD6A-4683-AC02-45DA6691CCFF}">
      <dgm:prSet/>
      <dgm:spPr/>
      <dgm:t>
        <a:bodyPr/>
        <a:lstStyle/>
        <a:p>
          <a:endParaRPr lang="zh-TW" altLang="en-US"/>
        </a:p>
      </dgm:t>
    </dgm:pt>
    <dgm:pt modelId="{96B645DD-34E4-472D-8D3D-1124E7D5CB2A}" type="sibTrans" cxnId="{35349EF8-CD6A-4683-AC02-45DA6691CCFF}">
      <dgm:prSet/>
      <dgm:spPr/>
      <dgm:t>
        <a:bodyPr/>
        <a:lstStyle/>
        <a:p>
          <a:endParaRPr lang="zh-TW" altLang="en-US"/>
        </a:p>
      </dgm:t>
    </dgm:pt>
    <dgm:pt modelId="{DB8F555A-922E-4E63-AD06-E1FD5121016E}">
      <dgm:prSet phldrT="[文字]" custT="1"/>
      <dgm:spPr>
        <a:solidFill>
          <a:srgbClr val="92D050"/>
        </a:solidFill>
      </dgm:spPr>
      <dgm:t>
        <a:bodyPr/>
        <a:lstStyle/>
        <a:p>
          <a:r>
            <a:rPr lang="zh-TW" altLang="en-US" sz="2800" b="1" kern="1200" dirty="0">
              <a:latin typeface="微软雅黑" pitchFamily="34" charset="-122"/>
              <a:ea typeface="微软雅黑" pitchFamily="34" charset="-122"/>
              <a:cs typeface="+mn-cs"/>
            </a:rPr>
            <a:t>雙語課程教學</a:t>
          </a:r>
        </a:p>
      </dgm:t>
    </dgm:pt>
    <dgm:pt modelId="{A102B792-5A3F-4F00-88A0-A59AD7D65027}" type="parTrans" cxnId="{7370B3B1-A469-42D5-8601-1F15BC2E799F}">
      <dgm:prSet/>
      <dgm:spPr/>
      <dgm:t>
        <a:bodyPr/>
        <a:lstStyle/>
        <a:p>
          <a:endParaRPr lang="zh-TW" altLang="en-US"/>
        </a:p>
      </dgm:t>
    </dgm:pt>
    <dgm:pt modelId="{DE0ABA57-5284-4714-9B43-B43CF6ADD5AD}" type="sibTrans" cxnId="{7370B3B1-A469-42D5-8601-1F15BC2E799F}">
      <dgm:prSet/>
      <dgm:spPr/>
      <dgm:t>
        <a:bodyPr/>
        <a:lstStyle/>
        <a:p>
          <a:endParaRPr lang="zh-TW" altLang="en-US"/>
        </a:p>
      </dgm:t>
    </dgm:pt>
    <dgm:pt modelId="{3D14A725-6893-4D0C-B669-D79230106357}" type="pres">
      <dgm:prSet presAssocID="{743D8F9A-DBBD-4C37-A3BF-EA42E13028F9}" presName="Name0" presStyleCnt="0">
        <dgm:presLayoutVars>
          <dgm:dir/>
          <dgm:resizeHandles val="exact"/>
        </dgm:presLayoutVars>
      </dgm:prSet>
      <dgm:spPr/>
    </dgm:pt>
    <dgm:pt modelId="{9394D68A-7A00-48BB-8A9E-94CFD4AD7650}" type="pres">
      <dgm:prSet presAssocID="{F33ED2B0-904F-43BE-B2C9-727F3C8AF877}" presName="parTxOnly" presStyleLbl="node1" presStyleIdx="0" presStyleCnt="3" custScaleX="6845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7E303D6-C9D9-4264-90FA-F8287BF00B17}" type="pres">
      <dgm:prSet presAssocID="{02D8514B-7AEC-440A-9F45-4D7077150742}" presName="parSpace" presStyleCnt="0"/>
      <dgm:spPr/>
    </dgm:pt>
    <dgm:pt modelId="{30276447-8809-4829-8360-934BCD8F36AA}" type="pres">
      <dgm:prSet presAssocID="{F4AC90BE-5D58-4AE9-B453-FB4BE4FDC094}" presName="parTxOnly" presStyleLbl="node1" presStyleIdx="1" presStyleCnt="3" custScaleX="12461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0496E92-5E18-48E2-AFE6-4C4662B52F57}" type="pres">
      <dgm:prSet presAssocID="{96B645DD-34E4-472D-8D3D-1124E7D5CB2A}" presName="parSpace" presStyleCnt="0"/>
      <dgm:spPr/>
    </dgm:pt>
    <dgm:pt modelId="{11F9FF1A-58E4-494E-A421-CA9A8A1D748F}" type="pres">
      <dgm:prSet presAssocID="{DB8F555A-922E-4E63-AD06-E1FD5121016E}" presName="parTxOnly" presStyleLbl="node1" presStyleIdx="2" presStyleCnt="3" custLinFactNeighborX="77987" custLinFactNeighborY="766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7370B3B1-A469-42D5-8601-1F15BC2E799F}" srcId="{743D8F9A-DBBD-4C37-A3BF-EA42E13028F9}" destId="{DB8F555A-922E-4E63-AD06-E1FD5121016E}" srcOrd="2" destOrd="0" parTransId="{A102B792-5A3F-4F00-88A0-A59AD7D65027}" sibTransId="{DE0ABA57-5284-4714-9B43-B43CF6ADD5AD}"/>
    <dgm:cxn modelId="{CCDDF4CD-0422-41DD-878D-E6E17DE09385}" type="presOf" srcId="{F33ED2B0-904F-43BE-B2C9-727F3C8AF877}" destId="{9394D68A-7A00-48BB-8A9E-94CFD4AD7650}" srcOrd="0" destOrd="0" presId="urn:microsoft.com/office/officeart/2005/8/layout/hChevron3"/>
    <dgm:cxn modelId="{591E9467-4A8F-4862-A685-5B335DCC1851}" type="presOf" srcId="{743D8F9A-DBBD-4C37-A3BF-EA42E13028F9}" destId="{3D14A725-6893-4D0C-B669-D79230106357}" srcOrd="0" destOrd="0" presId="urn:microsoft.com/office/officeart/2005/8/layout/hChevron3"/>
    <dgm:cxn modelId="{228496D0-C75E-477A-B866-1F5E84E4CB07}" type="presOf" srcId="{DB8F555A-922E-4E63-AD06-E1FD5121016E}" destId="{11F9FF1A-58E4-494E-A421-CA9A8A1D748F}" srcOrd="0" destOrd="0" presId="urn:microsoft.com/office/officeart/2005/8/layout/hChevron3"/>
    <dgm:cxn modelId="{090280FE-9D80-4203-884E-50583357A09E}" srcId="{743D8F9A-DBBD-4C37-A3BF-EA42E13028F9}" destId="{F33ED2B0-904F-43BE-B2C9-727F3C8AF877}" srcOrd="0" destOrd="0" parTransId="{3CFBC054-37F7-4749-B85E-A93743203647}" sibTransId="{02D8514B-7AEC-440A-9F45-4D7077150742}"/>
    <dgm:cxn modelId="{578D089E-F7AA-4BEC-A050-A662128B5352}" type="presOf" srcId="{F4AC90BE-5D58-4AE9-B453-FB4BE4FDC094}" destId="{30276447-8809-4829-8360-934BCD8F36AA}" srcOrd="0" destOrd="0" presId="urn:microsoft.com/office/officeart/2005/8/layout/hChevron3"/>
    <dgm:cxn modelId="{35349EF8-CD6A-4683-AC02-45DA6691CCFF}" srcId="{743D8F9A-DBBD-4C37-A3BF-EA42E13028F9}" destId="{F4AC90BE-5D58-4AE9-B453-FB4BE4FDC094}" srcOrd="1" destOrd="0" parTransId="{47A0F36D-08D4-442A-A5A4-9366CC5230F7}" sibTransId="{96B645DD-34E4-472D-8D3D-1124E7D5CB2A}"/>
    <dgm:cxn modelId="{97E98CA8-AFF5-4E97-9B97-6E4CCE4476BA}" type="presParOf" srcId="{3D14A725-6893-4D0C-B669-D79230106357}" destId="{9394D68A-7A00-48BB-8A9E-94CFD4AD7650}" srcOrd="0" destOrd="0" presId="urn:microsoft.com/office/officeart/2005/8/layout/hChevron3"/>
    <dgm:cxn modelId="{D618BC88-F4D0-4559-86BD-CEF725277F23}" type="presParOf" srcId="{3D14A725-6893-4D0C-B669-D79230106357}" destId="{67E303D6-C9D9-4264-90FA-F8287BF00B17}" srcOrd="1" destOrd="0" presId="urn:microsoft.com/office/officeart/2005/8/layout/hChevron3"/>
    <dgm:cxn modelId="{FDBE3454-CD52-48C8-AD3A-A95887202B7A}" type="presParOf" srcId="{3D14A725-6893-4D0C-B669-D79230106357}" destId="{30276447-8809-4829-8360-934BCD8F36AA}" srcOrd="2" destOrd="0" presId="urn:microsoft.com/office/officeart/2005/8/layout/hChevron3"/>
    <dgm:cxn modelId="{52315E26-5BA0-412F-AF3F-798EC5C104F6}" type="presParOf" srcId="{3D14A725-6893-4D0C-B669-D79230106357}" destId="{70496E92-5E18-48E2-AFE6-4C4662B52F57}" srcOrd="3" destOrd="0" presId="urn:microsoft.com/office/officeart/2005/8/layout/hChevron3"/>
    <dgm:cxn modelId="{9011B6A2-29BD-4FB5-9079-36A4D99EB96B}" type="presParOf" srcId="{3D14A725-6893-4D0C-B669-D79230106357}" destId="{11F9FF1A-58E4-494E-A421-CA9A8A1D748F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743D8F9A-DBBD-4C37-A3BF-EA42E13028F9}" type="doc">
      <dgm:prSet loTypeId="urn:microsoft.com/office/officeart/2005/8/layout/hChevron3" loCatId="process" qsTypeId="urn:microsoft.com/office/officeart/2005/8/quickstyle/simple1" qsCatId="simple" csTypeId="urn:microsoft.com/office/officeart/2005/8/colors/colorful1" csCatId="colorful" phldr="1"/>
      <dgm:spPr/>
    </dgm:pt>
    <dgm:pt modelId="{F33ED2B0-904F-43BE-B2C9-727F3C8AF877}">
      <dgm:prSet phldrT="[文字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zh-TW" altLang="en-US" sz="3200" b="1" kern="1200" dirty="0">
              <a:latin typeface="微软雅黑" pitchFamily="34" charset="-122"/>
              <a:ea typeface="微软雅黑" pitchFamily="34" charset="-122"/>
              <a:cs typeface="+mn-cs"/>
            </a:rPr>
            <a:t>學校特色</a:t>
          </a:r>
        </a:p>
      </dgm:t>
    </dgm:pt>
    <dgm:pt modelId="{3CFBC054-37F7-4749-B85E-A93743203647}" type="parTrans" cxnId="{090280FE-9D80-4203-884E-50583357A09E}">
      <dgm:prSet/>
      <dgm:spPr/>
      <dgm:t>
        <a:bodyPr/>
        <a:lstStyle/>
        <a:p>
          <a:endParaRPr lang="zh-TW" altLang="en-US"/>
        </a:p>
      </dgm:t>
    </dgm:pt>
    <dgm:pt modelId="{02D8514B-7AEC-440A-9F45-4D7077150742}" type="sibTrans" cxnId="{090280FE-9D80-4203-884E-50583357A09E}">
      <dgm:prSet/>
      <dgm:spPr/>
      <dgm:t>
        <a:bodyPr/>
        <a:lstStyle/>
        <a:p>
          <a:endParaRPr lang="zh-TW" altLang="en-US"/>
        </a:p>
      </dgm:t>
    </dgm:pt>
    <dgm:pt modelId="{F4AC90BE-5D58-4AE9-B453-FB4BE4FDC094}">
      <dgm:prSet phldrT="[文字]" custT="1"/>
      <dgm:spPr/>
      <dgm:t>
        <a:bodyPr/>
        <a:lstStyle/>
        <a:p>
          <a:r>
            <a:rPr lang="zh-TW" altLang="en-US" sz="2800" b="1" kern="1200" dirty="0">
              <a:latin typeface="微软雅黑" pitchFamily="34" charset="-122"/>
              <a:ea typeface="微软雅黑" pitchFamily="34" charset="-122"/>
              <a:cs typeface="+mn-cs"/>
            </a:rPr>
            <a:t>雙語課程 連結國際 </a:t>
          </a:r>
        </a:p>
      </dgm:t>
    </dgm:pt>
    <dgm:pt modelId="{47A0F36D-08D4-442A-A5A4-9366CC5230F7}" type="parTrans" cxnId="{35349EF8-CD6A-4683-AC02-45DA6691CCFF}">
      <dgm:prSet/>
      <dgm:spPr/>
      <dgm:t>
        <a:bodyPr/>
        <a:lstStyle/>
        <a:p>
          <a:endParaRPr lang="zh-TW" altLang="en-US"/>
        </a:p>
      </dgm:t>
    </dgm:pt>
    <dgm:pt modelId="{96B645DD-34E4-472D-8D3D-1124E7D5CB2A}" type="sibTrans" cxnId="{35349EF8-CD6A-4683-AC02-45DA6691CCFF}">
      <dgm:prSet/>
      <dgm:spPr/>
      <dgm:t>
        <a:bodyPr/>
        <a:lstStyle/>
        <a:p>
          <a:endParaRPr lang="zh-TW" altLang="en-US"/>
        </a:p>
      </dgm:t>
    </dgm:pt>
    <dgm:pt modelId="{DB8F555A-922E-4E63-AD06-E1FD5121016E}">
      <dgm:prSet phldrT="[文字]" custT="1"/>
      <dgm:spPr>
        <a:solidFill>
          <a:srgbClr val="92D050"/>
        </a:solidFill>
      </dgm:spPr>
      <dgm:t>
        <a:bodyPr/>
        <a:lstStyle/>
        <a:p>
          <a:r>
            <a:rPr lang="zh-TW" altLang="en-US" sz="2800" b="1" kern="1200" dirty="0">
              <a:latin typeface="微软雅黑" pitchFamily="34" charset="-122"/>
              <a:ea typeface="微软雅黑" pitchFamily="34" charset="-122"/>
              <a:cs typeface="+mn-cs"/>
            </a:rPr>
            <a:t>法語結合藝術</a:t>
          </a:r>
        </a:p>
      </dgm:t>
    </dgm:pt>
    <dgm:pt modelId="{A102B792-5A3F-4F00-88A0-A59AD7D65027}" type="parTrans" cxnId="{7370B3B1-A469-42D5-8601-1F15BC2E799F}">
      <dgm:prSet/>
      <dgm:spPr/>
      <dgm:t>
        <a:bodyPr/>
        <a:lstStyle/>
        <a:p>
          <a:endParaRPr lang="zh-TW" altLang="en-US"/>
        </a:p>
      </dgm:t>
    </dgm:pt>
    <dgm:pt modelId="{DE0ABA57-5284-4714-9B43-B43CF6ADD5AD}" type="sibTrans" cxnId="{7370B3B1-A469-42D5-8601-1F15BC2E799F}">
      <dgm:prSet/>
      <dgm:spPr/>
      <dgm:t>
        <a:bodyPr/>
        <a:lstStyle/>
        <a:p>
          <a:endParaRPr lang="zh-TW" altLang="en-US"/>
        </a:p>
      </dgm:t>
    </dgm:pt>
    <dgm:pt modelId="{3D14A725-6893-4D0C-B669-D79230106357}" type="pres">
      <dgm:prSet presAssocID="{743D8F9A-DBBD-4C37-A3BF-EA42E13028F9}" presName="Name0" presStyleCnt="0">
        <dgm:presLayoutVars>
          <dgm:dir/>
          <dgm:resizeHandles val="exact"/>
        </dgm:presLayoutVars>
      </dgm:prSet>
      <dgm:spPr/>
    </dgm:pt>
    <dgm:pt modelId="{9394D68A-7A00-48BB-8A9E-94CFD4AD7650}" type="pres">
      <dgm:prSet presAssocID="{F33ED2B0-904F-43BE-B2C9-727F3C8AF877}" presName="parTxOnly" presStyleLbl="node1" presStyleIdx="0" presStyleCnt="3" custScaleX="6845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7E303D6-C9D9-4264-90FA-F8287BF00B17}" type="pres">
      <dgm:prSet presAssocID="{02D8514B-7AEC-440A-9F45-4D7077150742}" presName="parSpace" presStyleCnt="0"/>
      <dgm:spPr/>
    </dgm:pt>
    <dgm:pt modelId="{30276447-8809-4829-8360-934BCD8F36AA}" type="pres">
      <dgm:prSet presAssocID="{F4AC90BE-5D58-4AE9-B453-FB4BE4FDC094}" presName="parTxOnly" presStyleLbl="node1" presStyleIdx="1" presStyleCnt="3" custScaleX="12461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0496E92-5E18-48E2-AFE6-4C4662B52F57}" type="pres">
      <dgm:prSet presAssocID="{96B645DD-34E4-472D-8D3D-1124E7D5CB2A}" presName="parSpace" presStyleCnt="0"/>
      <dgm:spPr/>
    </dgm:pt>
    <dgm:pt modelId="{11F9FF1A-58E4-494E-A421-CA9A8A1D748F}" type="pres">
      <dgm:prSet presAssocID="{DB8F555A-922E-4E63-AD06-E1FD5121016E}" presName="parTxOnly" presStyleLbl="node1" presStyleIdx="2" presStyleCnt="3" custLinFactNeighborX="77987" custLinFactNeighborY="766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7370B3B1-A469-42D5-8601-1F15BC2E799F}" srcId="{743D8F9A-DBBD-4C37-A3BF-EA42E13028F9}" destId="{DB8F555A-922E-4E63-AD06-E1FD5121016E}" srcOrd="2" destOrd="0" parTransId="{A102B792-5A3F-4F00-88A0-A59AD7D65027}" sibTransId="{DE0ABA57-5284-4714-9B43-B43CF6ADD5AD}"/>
    <dgm:cxn modelId="{CCDDF4CD-0422-41DD-878D-E6E17DE09385}" type="presOf" srcId="{F33ED2B0-904F-43BE-B2C9-727F3C8AF877}" destId="{9394D68A-7A00-48BB-8A9E-94CFD4AD7650}" srcOrd="0" destOrd="0" presId="urn:microsoft.com/office/officeart/2005/8/layout/hChevron3"/>
    <dgm:cxn modelId="{591E9467-4A8F-4862-A685-5B335DCC1851}" type="presOf" srcId="{743D8F9A-DBBD-4C37-A3BF-EA42E13028F9}" destId="{3D14A725-6893-4D0C-B669-D79230106357}" srcOrd="0" destOrd="0" presId="urn:microsoft.com/office/officeart/2005/8/layout/hChevron3"/>
    <dgm:cxn modelId="{228496D0-C75E-477A-B866-1F5E84E4CB07}" type="presOf" srcId="{DB8F555A-922E-4E63-AD06-E1FD5121016E}" destId="{11F9FF1A-58E4-494E-A421-CA9A8A1D748F}" srcOrd="0" destOrd="0" presId="urn:microsoft.com/office/officeart/2005/8/layout/hChevron3"/>
    <dgm:cxn modelId="{090280FE-9D80-4203-884E-50583357A09E}" srcId="{743D8F9A-DBBD-4C37-A3BF-EA42E13028F9}" destId="{F33ED2B0-904F-43BE-B2C9-727F3C8AF877}" srcOrd="0" destOrd="0" parTransId="{3CFBC054-37F7-4749-B85E-A93743203647}" sibTransId="{02D8514B-7AEC-440A-9F45-4D7077150742}"/>
    <dgm:cxn modelId="{578D089E-F7AA-4BEC-A050-A662128B5352}" type="presOf" srcId="{F4AC90BE-5D58-4AE9-B453-FB4BE4FDC094}" destId="{30276447-8809-4829-8360-934BCD8F36AA}" srcOrd="0" destOrd="0" presId="urn:microsoft.com/office/officeart/2005/8/layout/hChevron3"/>
    <dgm:cxn modelId="{35349EF8-CD6A-4683-AC02-45DA6691CCFF}" srcId="{743D8F9A-DBBD-4C37-A3BF-EA42E13028F9}" destId="{F4AC90BE-5D58-4AE9-B453-FB4BE4FDC094}" srcOrd="1" destOrd="0" parTransId="{47A0F36D-08D4-442A-A5A4-9366CC5230F7}" sibTransId="{96B645DD-34E4-472D-8D3D-1124E7D5CB2A}"/>
    <dgm:cxn modelId="{97E98CA8-AFF5-4E97-9B97-6E4CCE4476BA}" type="presParOf" srcId="{3D14A725-6893-4D0C-B669-D79230106357}" destId="{9394D68A-7A00-48BB-8A9E-94CFD4AD7650}" srcOrd="0" destOrd="0" presId="urn:microsoft.com/office/officeart/2005/8/layout/hChevron3"/>
    <dgm:cxn modelId="{D618BC88-F4D0-4559-86BD-CEF725277F23}" type="presParOf" srcId="{3D14A725-6893-4D0C-B669-D79230106357}" destId="{67E303D6-C9D9-4264-90FA-F8287BF00B17}" srcOrd="1" destOrd="0" presId="urn:microsoft.com/office/officeart/2005/8/layout/hChevron3"/>
    <dgm:cxn modelId="{FDBE3454-CD52-48C8-AD3A-A95887202B7A}" type="presParOf" srcId="{3D14A725-6893-4D0C-B669-D79230106357}" destId="{30276447-8809-4829-8360-934BCD8F36AA}" srcOrd="2" destOrd="0" presId="urn:microsoft.com/office/officeart/2005/8/layout/hChevron3"/>
    <dgm:cxn modelId="{52315E26-5BA0-412F-AF3F-798EC5C104F6}" type="presParOf" srcId="{3D14A725-6893-4D0C-B669-D79230106357}" destId="{70496E92-5E18-48E2-AFE6-4C4662B52F57}" srcOrd="3" destOrd="0" presId="urn:microsoft.com/office/officeart/2005/8/layout/hChevron3"/>
    <dgm:cxn modelId="{9011B6A2-29BD-4FB5-9079-36A4D99EB96B}" type="presParOf" srcId="{3D14A725-6893-4D0C-B669-D79230106357}" destId="{11F9FF1A-58E4-494E-A421-CA9A8A1D748F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743D8F9A-DBBD-4C37-A3BF-EA42E13028F9}" type="doc">
      <dgm:prSet loTypeId="urn:microsoft.com/office/officeart/2005/8/layout/hChevron3" loCatId="process" qsTypeId="urn:microsoft.com/office/officeart/2005/8/quickstyle/simple1" qsCatId="simple" csTypeId="urn:microsoft.com/office/officeart/2005/8/colors/colorful1" csCatId="colorful" phldr="1"/>
      <dgm:spPr/>
    </dgm:pt>
    <dgm:pt modelId="{F33ED2B0-904F-43BE-B2C9-727F3C8AF877}">
      <dgm:prSet phldrT="[文字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zh-TW" altLang="en-US" sz="3200" b="1" kern="1200" dirty="0">
              <a:latin typeface="微软雅黑" pitchFamily="34" charset="-122"/>
              <a:ea typeface="微软雅黑" pitchFamily="34" charset="-122"/>
              <a:cs typeface="+mn-cs"/>
            </a:rPr>
            <a:t>學校特色</a:t>
          </a:r>
        </a:p>
      </dgm:t>
    </dgm:pt>
    <dgm:pt modelId="{3CFBC054-37F7-4749-B85E-A93743203647}" type="parTrans" cxnId="{090280FE-9D80-4203-884E-50583357A09E}">
      <dgm:prSet/>
      <dgm:spPr/>
      <dgm:t>
        <a:bodyPr/>
        <a:lstStyle/>
        <a:p>
          <a:endParaRPr lang="zh-TW" altLang="en-US"/>
        </a:p>
      </dgm:t>
    </dgm:pt>
    <dgm:pt modelId="{02D8514B-7AEC-440A-9F45-4D7077150742}" type="sibTrans" cxnId="{090280FE-9D80-4203-884E-50583357A09E}">
      <dgm:prSet/>
      <dgm:spPr/>
      <dgm:t>
        <a:bodyPr/>
        <a:lstStyle/>
        <a:p>
          <a:endParaRPr lang="zh-TW" altLang="en-US"/>
        </a:p>
      </dgm:t>
    </dgm:pt>
    <dgm:pt modelId="{F4AC90BE-5D58-4AE9-B453-FB4BE4FDC094}">
      <dgm:prSet phldrT="[文字]" custT="1"/>
      <dgm:spPr/>
      <dgm:t>
        <a:bodyPr/>
        <a:lstStyle/>
        <a:p>
          <a:r>
            <a:rPr lang="zh-TW" altLang="en-US" sz="2800" b="1" kern="1200" dirty="0">
              <a:latin typeface="微软雅黑" pitchFamily="34" charset="-122"/>
              <a:ea typeface="微软雅黑" pitchFamily="34" charset="-122"/>
              <a:cs typeface="+mn-cs"/>
            </a:rPr>
            <a:t>雙語課程 連結國際 </a:t>
          </a:r>
        </a:p>
      </dgm:t>
    </dgm:pt>
    <dgm:pt modelId="{47A0F36D-08D4-442A-A5A4-9366CC5230F7}" type="parTrans" cxnId="{35349EF8-CD6A-4683-AC02-45DA6691CCFF}">
      <dgm:prSet/>
      <dgm:spPr/>
      <dgm:t>
        <a:bodyPr/>
        <a:lstStyle/>
        <a:p>
          <a:endParaRPr lang="zh-TW" altLang="en-US"/>
        </a:p>
      </dgm:t>
    </dgm:pt>
    <dgm:pt modelId="{96B645DD-34E4-472D-8D3D-1124E7D5CB2A}" type="sibTrans" cxnId="{35349EF8-CD6A-4683-AC02-45DA6691CCFF}">
      <dgm:prSet/>
      <dgm:spPr/>
      <dgm:t>
        <a:bodyPr/>
        <a:lstStyle/>
        <a:p>
          <a:endParaRPr lang="zh-TW" altLang="en-US"/>
        </a:p>
      </dgm:t>
    </dgm:pt>
    <dgm:pt modelId="{DB8F555A-922E-4E63-AD06-E1FD5121016E}">
      <dgm:prSet phldrT="[文字]" custT="1"/>
      <dgm:spPr>
        <a:solidFill>
          <a:srgbClr val="92D050"/>
        </a:solidFill>
      </dgm:spPr>
      <dgm:t>
        <a:bodyPr/>
        <a:lstStyle/>
        <a:p>
          <a:r>
            <a:rPr lang="zh-TW" altLang="en-US" sz="2800" b="1" kern="1200" dirty="0">
              <a:latin typeface="微软雅黑" pitchFamily="34" charset="-122"/>
              <a:ea typeface="微软雅黑" pitchFamily="34" charset="-122"/>
              <a:cs typeface="+mn-cs"/>
            </a:rPr>
            <a:t>國際交流</a:t>
          </a:r>
        </a:p>
      </dgm:t>
    </dgm:pt>
    <dgm:pt modelId="{A102B792-5A3F-4F00-88A0-A59AD7D65027}" type="parTrans" cxnId="{7370B3B1-A469-42D5-8601-1F15BC2E799F}">
      <dgm:prSet/>
      <dgm:spPr/>
      <dgm:t>
        <a:bodyPr/>
        <a:lstStyle/>
        <a:p>
          <a:endParaRPr lang="zh-TW" altLang="en-US"/>
        </a:p>
      </dgm:t>
    </dgm:pt>
    <dgm:pt modelId="{DE0ABA57-5284-4714-9B43-B43CF6ADD5AD}" type="sibTrans" cxnId="{7370B3B1-A469-42D5-8601-1F15BC2E799F}">
      <dgm:prSet/>
      <dgm:spPr/>
      <dgm:t>
        <a:bodyPr/>
        <a:lstStyle/>
        <a:p>
          <a:endParaRPr lang="zh-TW" altLang="en-US"/>
        </a:p>
      </dgm:t>
    </dgm:pt>
    <dgm:pt modelId="{3D14A725-6893-4D0C-B669-D79230106357}" type="pres">
      <dgm:prSet presAssocID="{743D8F9A-DBBD-4C37-A3BF-EA42E13028F9}" presName="Name0" presStyleCnt="0">
        <dgm:presLayoutVars>
          <dgm:dir/>
          <dgm:resizeHandles val="exact"/>
        </dgm:presLayoutVars>
      </dgm:prSet>
      <dgm:spPr/>
    </dgm:pt>
    <dgm:pt modelId="{9394D68A-7A00-48BB-8A9E-94CFD4AD7650}" type="pres">
      <dgm:prSet presAssocID="{F33ED2B0-904F-43BE-B2C9-727F3C8AF877}" presName="parTxOnly" presStyleLbl="node1" presStyleIdx="0" presStyleCnt="3" custScaleX="68450" custLinFactNeighborX="-16133" custLinFactNeighborY="-1113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7E303D6-C9D9-4264-90FA-F8287BF00B17}" type="pres">
      <dgm:prSet presAssocID="{02D8514B-7AEC-440A-9F45-4D7077150742}" presName="parSpace" presStyleCnt="0"/>
      <dgm:spPr/>
    </dgm:pt>
    <dgm:pt modelId="{30276447-8809-4829-8360-934BCD8F36AA}" type="pres">
      <dgm:prSet presAssocID="{F4AC90BE-5D58-4AE9-B453-FB4BE4FDC094}" presName="parTxOnly" presStyleLbl="node1" presStyleIdx="1" presStyleCnt="3" custScaleX="12461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0496E92-5E18-48E2-AFE6-4C4662B52F57}" type="pres">
      <dgm:prSet presAssocID="{96B645DD-34E4-472D-8D3D-1124E7D5CB2A}" presName="parSpace" presStyleCnt="0"/>
      <dgm:spPr/>
    </dgm:pt>
    <dgm:pt modelId="{11F9FF1A-58E4-494E-A421-CA9A8A1D748F}" type="pres">
      <dgm:prSet presAssocID="{DB8F555A-922E-4E63-AD06-E1FD5121016E}" presName="parTxOnly" presStyleLbl="node1" presStyleIdx="2" presStyleCnt="3" custLinFactNeighborX="77987" custLinFactNeighborY="766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F9A803AF-9493-40DD-AE1B-1AA1F55F627D}" type="presOf" srcId="{F4AC90BE-5D58-4AE9-B453-FB4BE4FDC094}" destId="{30276447-8809-4829-8360-934BCD8F36AA}" srcOrd="0" destOrd="0" presId="urn:microsoft.com/office/officeart/2005/8/layout/hChevron3"/>
    <dgm:cxn modelId="{7370B3B1-A469-42D5-8601-1F15BC2E799F}" srcId="{743D8F9A-DBBD-4C37-A3BF-EA42E13028F9}" destId="{DB8F555A-922E-4E63-AD06-E1FD5121016E}" srcOrd="2" destOrd="0" parTransId="{A102B792-5A3F-4F00-88A0-A59AD7D65027}" sibTransId="{DE0ABA57-5284-4714-9B43-B43CF6ADD5AD}"/>
    <dgm:cxn modelId="{D9B455E8-01A0-4657-8726-B76AE64CC6E1}" type="presOf" srcId="{743D8F9A-DBBD-4C37-A3BF-EA42E13028F9}" destId="{3D14A725-6893-4D0C-B669-D79230106357}" srcOrd="0" destOrd="0" presId="urn:microsoft.com/office/officeart/2005/8/layout/hChevron3"/>
    <dgm:cxn modelId="{205FC323-2759-4B37-96CC-53E01F1B6DCA}" type="presOf" srcId="{DB8F555A-922E-4E63-AD06-E1FD5121016E}" destId="{11F9FF1A-58E4-494E-A421-CA9A8A1D748F}" srcOrd="0" destOrd="0" presId="urn:microsoft.com/office/officeart/2005/8/layout/hChevron3"/>
    <dgm:cxn modelId="{090280FE-9D80-4203-884E-50583357A09E}" srcId="{743D8F9A-DBBD-4C37-A3BF-EA42E13028F9}" destId="{F33ED2B0-904F-43BE-B2C9-727F3C8AF877}" srcOrd="0" destOrd="0" parTransId="{3CFBC054-37F7-4749-B85E-A93743203647}" sibTransId="{02D8514B-7AEC-440A-9F45-4D7077150742}"/>
    <dgm:cxn modelId="{8148FD23-A7B2-4254-BACD-9E487F66BF94}" type="presOf" srcId="{F33ED2B0-904F-43BE-B2C9-727F3C8AF877}" destId="{9394D68A-7A00-48BB-8A9E-94CFD4AD7650}" srcOrd="0" destOrd="0" presId="urn:microsoft.com/office/officeart/2005/8/layout/hChevron3"/>
    <dgm:cxn modelId="{35349EF8-CD6A-4683-AC02-45DA6691CCFF}" srcId="{743D8F9A-DBBD-4C37-A3BF-EA42E13028F9}" destId="{F4AC90BE-5D58-4AE9-B453-FB4BE4FDC094}" srcOrd="1" destOrd="0" parTransId="{47A0F36D-08D4-442A-A5A4-9366CC5230F7}" sibTransId="{96B645DD-34E4-472D-8D3D-1124E7D5CB2A}"/>
    <dgm:cxn modelId="{7CD1CA06-CB36-46FE-8BAA-AE2290318E95}" type="presParOf" srcId="{3D14A725-6893-4D0C-B669-D79230106357}" destId="{9394D68A-7A00-48BB-8A9E-94CFD4AD7650}" srcOrd="0" destOrd="0" presId="urn:microsoft.com/office/officeart/2005/8/layout/hChevron3"/>
    <dgm:cxn modelId="{5B17CAC4-12E0-45DA-B130-E787919C1DAD}" type="presParOf" srcId="{3D14A725-6893-4D0C-B669-D79230106357}" destId="{67E303D6-C9D9-4264-90FA-F8287BF00B17}" srcOrd="1" destOrd="0" presId="urn:microsoft.com/office/officeart/2005/8/layout/hChevron3"/>
    <dgm:cxn modelId="{1C3479B6-0402-4AC6-8143-69B8FD89902B}" type="presParOf" srcId="{3D14A725-6893-4D0C-B669-D79230106357}" destId="{30276447-8809-4829-8360-934BCD8F36AA}" srcOrd="2" destOrd="0" presId="urn:microsoft.com/office/officeart/2005/8/layout/hChevron3"/>
    <dgm:cxn modelId="{AB4FB419-0897-44FD-AD0D-85337D97E64B}" type="presParOf" srcId="{3D14A725-6893-4D0C-B669-D79230106357}" destId="{70496E92-5E18-48E2-AFE6-4C4662B52F57}" srcOrd="3" destOrd="0" presId="urn:microsoft.com/office/officeart/2005/8/layout/hChevron3"/>
    <dgm:cxn modelId="{107D6EF1-F567-4059-BD65-42CB426C5B5B}" type="presParOf" srcId="{3D14A725-6893-4D0C-B669-D79230106357}" destId="{11F9FF1A-58E4-494E-A421-CA9A8A1D748F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743D8F9A-DBBD-4C37-A3BF-EA42E13028F9}" type="doc">
      <dgm:prSet loTypeId="urn:microsoft.com/office/officeart/2005/8/layout/hChevron3" loCatId="process" qsTypeId="urn:microsoft.com/office/officeart/2005/8/quickstyle/simple1" qsCatId="simple" csTypeId="urn:microsoft.com/office/officeart/2005/8/colors/colorful1" csCatId="colorful" phldr="1"/>
      <dgm:spPr/>
    </dgm:pt>
    <dgm:pt modelId="{F33ED2B0-904F-43BE-B2C9-727F3C8AF877}">
      <dgm:prSet phldrT="[文字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zh-TW" altLang="en-US" sz="3200" b="1" kern="1200" dirty="0">
              <a:latin typeface="微软雅黑" pitchFamily="34" charset="-122"/>
              <a:ea typeface="微软雅黑" pitchFamily="34" charset="-122"/>
              <a:cs typeface="+mn-cs"/>
            </a:rPr>
            <a:t>學校特色</a:t>
          </a:r>
        </a:p>
      </dgm:t>
    </dgm:pt>
    <dgm:pt modelId="{3CFBC054-37F7-4749-B85E-A93743203647}" type="parTrans" cxnId="{090280FE-9D80-4203-884E-50583357A09E}">
      <dgm:prSet/>
      <dgm:spPr/>
      <dgm:t>
        <a:bodyPr/>
        <a:lstStyle/>
        <a:p>
          <a:endParaRPr lang="zh-TW" altLang="en-US"/>
        </a:p>
      </dgm:t>
    </dgm:pt>
    <dgm:pt modelId="{02D8514B-7AEC-440A-9F45-4D7077150742}" type="sibTrans" cxnId="{090280FE-9D80-4203-884E-50583357A09E}">
      <dgm:prSet/>
      <dgm:spPr/>
      <dgm:t>
        <a:bodyPr/>
        <a:lstStyle/>
        <a:p>
          <a:endParaRPr lang="zh-TW" altLang="en-US"/>
        </a:p>
      </dgm:t>
    </dgm:pt>
    <dgm:pt modelId="{F4AC90BE-5D58-4AE9-B453-FB4BE4FDC094}">
      <dgm:prSet phldrT="[文字]" custT="1"/>
      <dgm:spPr/>
      <dgm:t>
        <a:bodyPr/>
        <a:lstStyle/>
        <a:p>
          <a:r>
            <a:rPr lang="zh-TW" altLang="zh-TW" sz="2800" b="1" kern="1200" dirty="0">
              <a:latin typeface="微软雅黑" pitchFamily="34" charset="-122"/>
              <a:ea typeface="微软雅黑" pitchFamily="34" charset="-122"/>
              <a:cs typeface="+mn-cs"/>
            </a:rPr>
            <a:t>數位學習</a:t>
          </a:r>
          <a:r>
            <a:rPr lang="zh-TW" altLang="en-US" sz="2800" b="1" kern="1200" dirty="0">
              <a:latin typeface="微软雅黑" pitchFamily="34" charset="-122"/>
              <a:ea typeface="微软雅黑" pitchFamily="34" charset="-122"/>
              <a:cs typeface="+mn-cs"/>
            </a:rPr>
            <a:t> </a:t>
          </a:r>
          <a:r>
            <a:rPr lang="zh-TW" altLang="zh-TW" sz="2800" b="1" kern="1200" dirty="0">
              <a:latin typeface="微软雅黑" pitchFamily="34" charset="-122"/>
              <a:ea typeface="微软雅黑" pitchFamily="34" charset="-122"/>
              <a:cs typeface="+mn-cs"/>
            </a:rPr>
            <a:t>多元發展</a:t>
          </a:r>
          <a:endParaRPr lang="zh-TW" altLang="en-US" sz="2800" b="1" kern="1200" dirty="0">
            <a:latin typeface="微软雅黑" pitchFamily="34" charset="-122"/>
            <a:ea typeface="微软雅黑" pitchFamily="34" charset="-122"/>
            <a:cs typeface="+mn-cs"/>
          </a:endParaRPr>
        </a:p>
      </dgm:t>
    </dgm:pt>
    <dgm:pt modelId="{47A0F36D-08D4-442A-A5A4-9366CC5230F7}" type="parTrans" cxnId="{35349EF8-CD6A-4683-AC02-45DA6691CCFF}">
      <dgm:prSet/>
      <dgm:spPr/>
      <dgm:t>
        <a:bodyPr/>
        <a:lstStyle/>
        <a:p>
          <a:endParaRPr lang="zh-TW" altLang="en-US"/>
        </a:p>
      </dgm:t>
    </dgm:pt>
    <dgm:pt modelId="{96B645DD-34E4-472D-8D3D-1124E7D5CB2A}" type="sibTrans" cxnId="{35349EF8-CD6A-4683-AC02-45DA6691CCFF}">
      <dgm:prSet/>
      <dgm:spPr/>
      <dgm:t>
        <a:bodyPr/>
        <a:lstStyle/>
        <a:p>
          <a:endParaRPr lang="zh-TW" altLang="en-US"/>
        </a:p>
      </dgm:t>
    </dgm:pt>
    <dgm:pt modelId="{DB8F555A-922E-4E63-AD06-E1FD5121016E}">
      <dgm:prSet phldrT="[文字]" custT="1"/>
      <dgm:spPr>
        <a:solidFill>
          <a:srgbClr val="7030A0"/>
        </a:solidFill>
      </dgm:spPr>
      <dgm:t>
        <a:bodyPr/>
        <a:lstStyle/>
        <a:p>
          <a:r>
            <a:rPr lang="zh-TW" altLang="en-US" sz="2800" b="1" kern="1200" dirty="0">
              <a:latin typeface="微软雅黑" pitchFamily="34" charset="-122"/>
              <a:ea typeface="微软雅黑" pitchFamily="34" charset="-122"/>
              <a:cs typeface="+mn-cs"/>
            </a:rPr>
            <a:t>數位學習應用</a:t>
          </a:r>
        </a:p>
      </dgm:t>
    </dgm:pt>
    <dgm:pt modelId="{A102B792-5A3F-4F00-88A0-A59AD7D65027}" type="parTrans" cxnId="{7370B3B1-A469-42D5-8601-1F15BC2E799F}">
      <dgm:prSet/>
      <dgm:spPr/>
      <dgm:t>
        <a:bodyPr/>
        <a:lstStyle/>
        <a:p>
          <a:endParaRPr lang="zh-TW" altLang="en-US"/>
        </a:p>
      </dgm:t>
    </dgm:pt>
    <dgm:pt modelId="{DE0ABA57-5284-4714-9B43-B43CF6ADD5AD}" type="sibTrans" cxnId="{7370B3B1-A469-42D5-8601-1F15BC2E799F}">
      <dgm:prSet/>
      <dgm:spPr/>
      <dgm:t>
        <a:bodyPr/>
        <a:lstStyle/>
        <a:p>
          <a:endParaRPr lang="zh-TW" altLang="en-US"/>
        </a:p>
      </dgm:t>
    </dgm:pt>
    <dgm:pt modelId="{3D14A725-6893-4D0C-B669-D79230106357}" type="pres">
      <dgm:prSet presAssocID="{743D8F9A-DBBD-4C37-A3BF-EA42E13028F9}" presName="Name0" presStyleCnt="0">
        <dgm:presLayoutVars>
          <dgm:dir/>
          <dgm:resizeHandles val="exact"/>
        </dgm:presLayoutVars>
      </dgm:prSet>
      <dgm:spPr/>
    </dgm:pt>
    <dgm:pt modelId="{9394D68A-7A00-48BB-8A9E-94CFD4AD7650}" type="pres">
      <dgm:prSet presAssocID="{F33ED2B0-904F-43BE-B2C9-727F3C8AF877}" presName="parTxOnly" presStyleLbl="node1" presStyleIdx="0" presStyleCnt="3" custScaleX="6845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7E303D6-C9D9-4264-90FA-F8287BF00B17}" type="pres">
      <dgm:prSet presAssocID="{02D8514B-7AEC-440A-9F45-4D7077150742}" presName="parSpace" presStyleCnt="0"/>
      <dgm:spPr/>
    </dgm:pt>
    <dgm:pt modelId="{30276447-8809-4829-8360-934BCD8F36AA}" type="pres">
      <dgm:prSet presAssocID="{F4AC90BE-5D58-4AE9-B453-FB4BE4FDC094}" presName="parTxOnly" presStyleLbl="node1" presStyleIdx="1" presStyleCnt="3" custScaleX="12461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0496E92-5E18-48E2-AFE6-4C4662B52F57}" type="pres">
      <dgm:prSet presAssocID="{96B645DD-34E4-472D-8D3D-1124E7D5CB2A}" presName="parSpace" presStyleCnt="0"/>
      <dgm:spPr/>
    </dgm:pt>
    <dgm:pt modelId="{11F9FF1A-58E4-494E-A421-CA9A8A1D748F}" type="pres">
      <dgm:prSet presAssocID="{DB8F555A-922E-4E63-AD06-E1FD5121016E}" presName="parTxOnly" presStyleLbl="node1" presStyleIdx="2" presStyleCnt="3" custLinFactNeighborX="77987" custLinFactNeighborY="766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D0A7744D-2FBA-44D4-9B95-AEED2DF31E40}" type="presOf" srcId="{F4AC90BE-5D58-4AE9-B453-FB4BE4FDC094}" destId="{30276447-8809-4829-8360-934BCD8F36AA}" srcOrd="0" destOrd="0" presId="urn:microsoft.com/office/officeart/2005/8/layout/hChevron3"/>
    <dgm:cxn modelId="{7370B3B1-A469-42D5-8601-1F15BC2E799F}" srcId="{743D8F9A-DBBD-4C37-A3BF-EA42E13028F9}" destId="{DB8F555A-922E-4E63-AD06-E1FD5121016E}" srcOrd="2" destOrd="0" parTransId="{A102B792-5A3F-4F00-88A0-A59AD7D65027}" sibTransId="{DE0ABA57-5284-4714-9B43-B43CF6ADD5AD}"/>
    <dgm:cxn modelId="{090280FE-9D80-4203-884E-50583357A09E}" srcId="{743D8F9A-DBBD-4C37-A3BF-EA42E13028F9}" destId="{F33ED2B0-904F-43BE-B2C9-727F3C8AF877}" srcOrd="0" destOrd="0" parTransId="{3CFBC054-37F7-4749-B85E-A93743203647}" sibTransId="{02D8514B-7AEC-440A-9F45-4D7077150742}"/>
    <dgm:cxn modelId="{35349EF8-CD6A-4683-AC02-45DA6691CCFF}" srcId="{743D8F9A-DBBD-4C37-A3BF-EA42E13028F9}" destId="{F4AC90BE-5D58-4AE9-B453-FB4BE4FDC094}" srcOrd="1" destOrd="0" parTransId="{47A0F36D-08D4-442A-A5A4-9366CC5230F7}" sibTransId="{96B645DD-34E4-472D-8D3D-1124E7D5CB2A}"/>
    <dgm:cxn modelId="{1B5E7D2E-8216-486E-A7ED-9278752A4030}" type="presOf" srcId="{DB8F555A-922E-4E63-AD06-E1FD5121016E}" destId="{11F9FF1A-58E4-494E-A421-CA9A8A1D748F}" srcOrd="0" destOrd="0" presId="urn:microsoft.com/office/officeart/2005/8/layout/hChevron3"/>
    <dgm:cxn modelId="{8702FB7D-7C1B-428C-B14A-6B54EB82968C}" type="presOf" srcId="{F33ED2B0-904F-43BE-B2C9-727F3C8AF877}" destId="{9394D68A-7A00-48BB-8A9E-94CFD4AD7650}" srcOrd="0" destOrd="0" presId="urn:microsoft.com/office/officeart/2005/8/layout/hChevron3"/>
    <dgm:cxn modelId="{6FB95378-30FE-48B3-8861-6B8B8979E752}" type="presOf" srcId="{743D8F9A-DBBD-4C37-A3BF-EA42E13028F9}" destId="{3D14A725-6893-4D0C-B669-D79230106357}" srcOrd="0" destOrd="0" presId="urn:microsoft.com/office/officeart/2005/8/layout/hChevron3"/>
    <dgm:cxn modelId="{6D563C5F-2C88-4B19-A0B0-7857C5FCD971}" type="presParOf" srcId="{3D14A725-6893-4D0C-B669-D79230106357}" destId="{9394D68A-7A00-48BB-8A9E-94CFD4AD7650}" srcOrd="0" destOrd="0" presId="urn:microsoft.com/office/officeart/2005/8/layout/hChevron3"/>
    <dgm:cxn modelId="{AC051EE2-4C80-4EEA-B9CF-AD00A28005C0}" type="presParOf" srcId="{3D14A725-6893-4D0C-B669-D79230106357}" destId="{67E303D6-C9D9-4264-90FA-F8287BF00B17}" srcOrd="1" destOrd="0" presId="urn:microsoft.com/office/officeart/2005/8/layout/hChevron3"/>
    <dgm:cxn modelId="{94EC3DB2-F9B5-4B11-AD12-5A7B0C7A170B}" type="presParOf" srcId="{3D14A725-6893-4D0C-B669-D79230106357}" destId="{30276447-8809-4829-8360-934BCD8F36AA}" srcOrd="2" destOrd="0" presId="urn:microsoft.com/office/officeart/2005/8/layout/hChevron3"/>
    <dgm:cxn modelId="{3E9345D2-6FD3-40A6-9A29-8AD985312289}" type="presParOf" srcId="{3D14A725-6893-4D0C-B669-D79230106357}" destId="{70496E92-5E18-48E2-AFE6-4C4662B52F57}" srcOrd="3" destOrd="0" presId="urn:microsoft.com/office/officeart/2005/8/layout/hChevron3"/>
    <dgm:cxn modelId="{1CE3F703-DEA1-43AC-9715-3613278B04B5}" type="presParOf" srcId="{3D14A725-6893-4D0C-B669-D79230106357}" destId="{11F9FF1A-58E4-494E-A421-CA9A8A1D748F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743D8F9A-DBBD-4C37-A3BF-EA42E13028F9}" type="doc">
      <dgm:prSet loTypeId="urn:microsoft.com/office/officeart/2005/8/layout/hChevron3" loCatId="process" qsTypeId="urn:microsoft.com/office/officeart/2005/8/quickstyle/simple1" qsCatId="simple" csTypeId="urn:microsoft.com/office/officeart/2005/8/colors/colorful1" csCatId="colorful" phldr="1"/>
      <dgm:spPr/>
    </dgm:pt>
    <dgm:pt modelId="{F33ED2B0-904F-43BE-B2C9-727F3C8AF877}">
      <dgm:prSet phldrT="[文字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zh-TW" altLang="en-US" sz="3200" b="1" kern="1200" dirty="0">
              <a:latin typeface="微软雅黑" pitchFamily="34" charset="-122"/>
              <a:ea typeface="微软雅黑" pitchFamily="34" charset="-122"/>
              <a:cs typeface="+mn-cs"/>
            </a:rPr>
            <a:t>學校特色</a:t>
          </a:r>
        </a:p>
      </dgm:t>
    </dgm:pt>
    <dgm:pt modelId="{3CFBC054-37F7-4749-B85E-A93743203647}" type="parTrans" cxnId="{090280FE-9D80-4203-884E-50583357A09E}">
      <dgm:prSet/>
      <dgm:spPr/>
      <dgm:t>
        <a:bodyPr/>
        <a:lstStyle/>
        <a:p>
          <a:endParaRPr lang="zh-TW" altLang="en-US"/>
        </a:p>
      </dgm:t>
    </dgm:pt>
    <dgm:pt modelId="{02D8514B-7AEC-440A-9F45-4D7077150742}" type="sibTrans" cxnId="{090280FE-9D80-4203-884E-50583357A09E}">
      <dgm:prSet/>
      <dgm:spPr/>
      <dgm:t>
        <a:bodyPr/>
        <a:lstStyle/>
        <a:p>
          <a:endParaRPr lang="zh-TW" altLang="en-US"/>
        </a:p>
      </dgm:t>
    </dgm:pt>
    <dgm:pt modelId="{F4AC90BE-5D58-4AE9-B453-FB4BE4FDC094}">
      <dgm:prSet phldrT="[文字]" custT="1"/>
      <dgm:spPr/>
      <dgm:t>
        <a:bodyPr/>
        <a:lstStyle/>
        <a:p>
          <a:r>
            <a:rPr lang="zh-TW" altLang="en-US" sz="2800" b="1" kern="1200" dirty="0">
              <a:latin typeface="微软雅黑" pitchFamily="34" charset="-122"/>
              <a:ea typeface="微软雅黑" pitchFamily="34" charset="-122"/>
              <a:cs typeface="+mn-cs"/>
            </a:rPr>
            <a:t>延後上學 創意學習</a:t>
          </a:r>
        </a:p>
      </dgm:t>
    </dgm:pt>
    <dgm:pt modelId="{47A0F36D-08D4-442A-A5A4-9366CC5230F7}" type="parTrans" cxnId="{35349EF8-CD6A-4683-AC02-45DA6691CCFF}">
      <dgm:prSet/>
      <dgm:spPr/>
      <dgm:t>
        <a:bodyPr/>
        <a:lstStyle/>
        <a:p>
          <a:endParaRPr lang="zh-TW" altLang="en-US"/>
        </a:p>
      </dgm:t>
    </dgm:pt>
    <dgm:pt modelId="{96B645DD-34E4-472D-8D3D-1124E7D5CB2A}" type="sibTrans" cxnId="{35349EF8-CD6A-4683-AC02-45DA6691CCFF}">
      <dgm:prSet/>
      <dgm:spPr/>
      <dgm:t>
        <a:bodyPr/>
        <a:lstStyle/>
        <a:p>
          <a:endParaRPr lang="zh-TW" altLang="en-US"/>
        </a:p>
      </dgm:t>
    </dgm:pt>
    <dgm:pt modelId="{DB8F555A-922E-4E63-AD06-E1FD5121016E}">
      <dgm:prSet phldrT="[文字]" custT="1"/>
      <dgm:spPr>
        <a:solidFill>
          <a:srgbClr val="0070C0"/>
        </a:solidFill>
      </dgm:spPr>
      <dgm:t>
        <a:bodyPr/>
        <a:lstStyle/>
        <a:p>
          <a:r>
            <a:rPr lang="zh-TW" altLang="en-US" sz="2800" b="1" kern="1200" dirty="0">
              <a:latin typeface="微软雅黑" pitchFamily="34" charset="-122"/>
              <a:ea typeface="微软雅黑" pitchFamily="34" charset="-122"/>
              <a:cs typeface="+mn-cs"/>
            </a:rPr>
            <a:t>彈性時間 發揮潛能</a:t>
          </a:r>
        </a:p>
      </dgm:t>
    </dgm:pt>
    <dgm:pt modelId="{A102B792-5A3F-4F00-88A0-A59AD7D65027}" type="parTrans" cxnId="{7370B3B1-A469-42D5-8601-1F15BC2E799F}">
      <dgm:prSet/>
      <dgm:spPr/>
      <dgm:t>
        <a:bodyPr/>
        <a:lstStyle/>
        <a:p>
          <a:endParaRPr lang="zh-TW" altLang="en-US"/>
        </a:p>
      </dgm:t>
    </dgm:pt>
    <dgm:pt modelId="{DE0ABA57-5284-4714-9B43-B43CF6ADD5AD}" type="sibTrans" cxnId="{7370B3B1-A469-42D5-8601-1F15BC2E799F}">
      <dgm:prSet/>
      <dgm:spPr/>
      <dgm:t>
        <a:bodyPr/>
        <a:lstStyle/>
        <a:p>
          <a:endParaRPr lang="zh-TW" altLang="en-US"/>
        </a:p>
      </dgm:t>
    </dgm:pt>
    <dgm:pt modelId="{3D14A725-6893-4D0C-B669-D79230106357}" type="pres">
      <dgm:prSet presAssocID="{743D8F9A-DBBD-4C37-A3BF-EA42E13028F9}" presName="Name0" presStyleCnt="0">
        <dgm:presLayoutVars>
          <dgm:dir/>
          <dgm:resizeHandles val="exact"/>
        </dgm:presLayoutVars>
      </dgm:prSet>
      <dgm:spPr/>
    </dgm:pt>
    <dgm:pt modelId="{9394D68A-7A00-48BB-8A9E-94CFD4AD7650}" type="pres">
      <dgm:prSet presAssocID="{F33ED2B0-904F-43BE-B2C9-727F3C8AF877}" presName="parTxOnly" presStyleLbl="node1" presStyleIdx="0" presStyleCnt="3" custScaleX="6845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7E303D6-C9D9-4264-90FA-F8287BF00B17}" type="pres">
      <dgm:prSet presAssocID="{02D8514B-7AEC-440A-9F45-4D7077150742}" presName="parSpace" presStyleCnt="0"/>
      <dgm:spPr/>
    </dgm:pt>
    <dgm:pt modelId="{30276447-8809-4829-8360-934BCD8F36AA}" type="pres">
      <dgm:prSet presAssocID="{F4AC90BE-5D58-4AE9-B453-FB4BE4FDC094}" presName="parTxOnly" presStyleLbl="node1" presStyleIdx="1" presStyleCnt="3" custScaleX="12461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0496E92-5E18-48E2-AFE6-4C4662B52F57}" type="pres">
      <dgm:prSet presAssocID="{96B645DD-34E4-472D-8D3D-1124E7D5CB2A}" presName="parSpace" presStyleCnt="0"/>
      <dgm:spPr/>
    </dgm:pt>
    <dgm:pt modelId="{11F9FF1A-58E4-494E-A421-CA9A8A1D748F}" type="pres">
      <dgm:prSet presAssocID="{DB8F555A-922E-4E63-AD06-E1FD5121016E}" presName="parTxOnly" presStyleLbl="node1" presStyleIdx="2" presStyleCnt="3" custScaleX="124793" custLinFactNeighborX="77987" custLinFactNeighborY="766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7370B3B1-A469-42D5-8601-1F15BC2E799F}" srcId="{743D8F9A-DBBD-4C37-A3BF-EA42E13028F9}" destId="{DB8F555A-922E-4E63-AD06-E1FD5121016E}" srcOrd="2" destOrd="0" parTransId="{A102B792-5A3F-4F00-88A0-A59AD7D65027}" sibTransId="{DE0ABA57-5284-4714-9B43-B43CF6ADD5AD}"/>
    <dgm:cxn modelId="{F0452295-7A0F-4DDC-9D75-93DE1E65F2C4}" type="presOf" srcId="{DB8F555A-922E-4E63-AD06-E1FD5121016E}" destId="{11F9FF1A-58E4-494E-A421-CA9A8A1D748F}" srcOrd="0" destOrd="0" presId="urn:microsoft.com/office/officeart/2005/8/layout/hChevron3"/>
    <dgm:cxn modelId="{E5CB9781-4E1E-442B-A576-181DBC841BC0}" type="presOf" srcId="{743D8F9A-DBBD-4C37-A3BF-EA42E13028F9}" destId="{3D14A725-6893-4D0C-B669-D79230106357}" srcOrd="0" destOrd="0" presId="urn:microsoft.com/office/officeart/2005/8/layout/hChevron3"/>
    <dgm:cxn modelId="{090280FE-9D80-4203-884E-50583357A09E}" srcId="{743D8F9A-DBBD-4C37-A3BF-EA42E13028F9}" destId="{F33ED2B0-904F-43BE-B2C9-727F3C8AF877}" srcOrd="0" destOrd="0" parTransId="{3CFBC054-37F7-4749-B85E-A93743203647}" sibTransId="{02D8514B-7AEC-440A-9F45-4D7077150742}"/>
    <dgm:cxn modelId="{35349EF8-CD6A-4683-AC02-45DA6691CCFF}" srcId="{743D8F9A-DBBD-4C37-A3BF-EA42E13028F9}" destId="{F4AC90BE-5D58-4AE9-B453-FB4BE4FDC094}" srcOrd="1" destOrd="0" parTransId="{47A0F36D-08D4-442A-A5A4-9366CC5230F7}" sibTransId="{96B645DD-34E4-472D-8D3D-1124E7D5CB2A}"/>
    <dgm:cxn modelId="{3B27FA49-99AF-4F92-B543-2A3106B90023}" type="presOf" srcId="{F4AC90BE-5D58-4AE9-B453-FB4BE4FDC094}" destId="{30276447-8809-4829-8360-934BCD8F36AA}" srcOrd="0" destOrd="0" presId="urn:microsoft.com/office/officeart/2005/8/layout/hChevron3"/>
    <dgm:cxn modelId="{DA252913-D79D-4744-93BB-E361B9AB7745}" type="presOf" srcId="{F33ED2B0-904F-43BE-B2C9-727F3C8AF877}" destId="{9394D68A-7A00-48BB-8A9E-94CFD4AD7650}" srcOrd="0" destOrd="0" presId="urn:microsoft.com/office/officeart/2005/8/layout/hChevron3"/>
    <dgm:cxn modelId="{54032B3B-47B3-4BE5-BC6B-AF9AD41A647F}" type="presParOf" srcId="{3D14A725-6893-4D0C-B669-D79230106357}" destId="{9394D68A-7A00-48BB-8A9E-94CFD4AD7650}" srcOrd="0" destOrd="0" presId="urn:microsoft.com/office/officeart/2005/8/layout/hChevron3"/>
    <dgm:cxn modelId="{478AEF6A-57B2-4736-A162-EC7314FFCCCE}" type="presParOf" srcId="{3D14A725-6893-4D0C-B669-D79230106357}" destId="{67E303D6-C9D9-4264-90FA-F8287BF00B17}" srcOrd="1" destOrd="0" presId="urn:microsoft.com/office/officeart/2005/8/layout/hChevron3"/>
    <dgm:cxn modelId="{B3AF797C-9147-48AD-B097-CBD4CD0B603E}" type="presParOf" srcId="{3D14A725-6893-4D0C-B669-D79230106357}" destId="{30276447-8809-4829-8360-934BCD8F36AA}" srcOrd="2" destOrd="0" presId="urn:microsoft.com/office/officeart/2005/8/layout/hChevron3"/>
    <dgm:cxn modelId="{30DFDF37-BC92-4005-8C0A-F6B5988109E4}" type="presParOf" srcId="{3D14A725-6893-4D0C-B669-D79230106357}" destId="{70496E92-5E18-48E2-AFE6-4C4662B52F57}" srcOrd="3" destOrd="0" presId="urn:microsoft.com/office/officeart/2005/8/layout/hChevron3"/>
    <dgm:cxn modelId="{4956257F-BAC1-4B4A-82AD-A8B7688C0217}" type="presParOf" srcId="{3D14A725-6893-4D0C-B669-D79230106357}" destId="{11F9FF1A-58E4-494E-A421-CA9A8A1D748F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743D8F9A-DBBD-4C37-A3BF-EA42E13028F9}" type="doc">
      <dgm:prSet loTypeId="urn:microsoft.com/office/officeart/2005/8/layout/hChevron3" loCatId="process" qsTypeId="urn:microsoft.com/office/officeart/2005/8/quickstyle/simple1" qsCatId="simple" csTypeId="urn:microsoft.com/office/officeart/2005/8/colors/colorful1" csCatId="colorful" phldr="1"/>
      <dgm:spPr/>
    </dgm:pt>
    <dgm:pt modelId="{F33ED2B0-904F-43BE-B2C9-727F3C8AF877}">
      <dgm:prSet phldrT="[文字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zh-TW" altLang="en-US" sz="3600" b="1" kern="1200" dirty="0">
              <a:latin typeface="微软雅黑" pitchFamily="34" charset="-122"/>
              <a:ea typeface="微软雅黑" pitchFamily="34" charset="-122"/>
              <a:cs typeface="+mn-cs"/>
            </a:rPr>
            <a:t>美術班介紹</a:t>
          </a:r>
        </a:p>
      </dgm:t>
    </dgm:pt>
    <dgm:pt modelId="{3CFBC054-37F7-4749-B85E-A93743203647}" type="parTrans" cxnId="{090280FE-9D80-4203-884E-50583357A09E}">
      <dgm:prSet/>
      <dgm:spPr/>
      <dgm:t>
        <a:bodyPr/>
        <a:lstStyle/>
        <a:p>
          <a:endParaRPr lang="zh-TW" altLang="en-US"/>
        </a:p>
      </dgm:t>
    </dgm:pt>
    <dgm:pt modelId="{02D8514B-7AEC-440A-9F45-4D7077150742}" type="sibTrans" cxnId="{090280FE-9D80-4203-884E-50583357A09E}">
      <dgm:prSet/>
      <dgm:spPr/>
      <dgm:t>
        <a:bodyPr/>
        <a:lstStyle/>
        <a:p>
          <a:endParaRPr lang="zh-TW" altLang="en-US"/>
        </a:p>
      </dgm:t>
    </dgm:pt>
    <dgm:pt modelId="{F4AC90BE-5D58-4AE9-B453-FB4BE4FDC094}">
      <dgm:prSet phldrT="[文字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zh-TW" altLang="en-US" sz="3600" b="1" kern="1200" dirty="0">
              <a:latin typeface="微软雅黑" pitchFamily="34" charset="-122"/>
              <a:ea typeface="微软雅黑" pitchFamily="34" charset="-122"/>
              <a:cs typeface="+mn-cs"/>
            </a:rPr>
            <a:t>師資團隊</a:t>
          </a:r>
        </a:p>
      </dgm:t>
    </dgm:pt>
    <dgm:pt modelId="{47A0F36D-08D4-442A-A5A4-9366CC5230F7}" type="parTrans" cxnId="{35349EF8-CD6A-4683-AC02-45DA6691CCFF}">
      <dgm:prSet/>
      <dgm:spPr/>
      <dgm:t>
        <a:bodyPr/>
        <a:lstStyle/>
        <a:p>
          <a:endParaRPr lang="zh-TW" altLang="en-US"/>
        </a:p>
      </dgm:t>
    </dgm:pt>
    <dgm:pt modelId="{96B645DD-34E4-472D-8D3D-1124E7D5CB2A}" type="sibTrans" cxnId="{35349EF8-CD6A-4683-AC02-45DA6691CCFF}">
      <dgm:prSet/>
      <dgm:spPr/>
      <dgm:t>
        <a:bodyPr/>
        <a:lstStyle/>
        <a:p>
          <a:endParaRPr lang="zh-TW" altLang="en-US"/>
        </a:p>
      </dgm:t>
    </dgm:pt>
    <dgm:pt modelId="{3D14A725-6893-4D0C-B669-D79230106357}" type="pres">
      <dgm:prSet presAssocID="{743D8F9A-DBBD-4C37-A3BF-EA42E13028F9}" presName="Name0" presStyleCnt="0">
        <dgm:presLayoutVars>
          <dgm:dir/>
          <dgm:resizeHandles val="exact"/>
        </dgm:presLayoutVars>
      </dgm:prSet>
      <dgm:spPr/>
    </dgm:pt>
    <dgm:pt modelId="{9394D68A-7A00-48BB-8A9E-94CFD4AD7650}" type="pres">
      <dgm:prSet presAssocID="{F33ED2B0-904F-43BE-B2C9-727F3C8AF877}" presName="parTxOnly" presStyleLbl="node1" presStyleIdx="0" presStyleCnt="2" custScaleX="9940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7E303D6-C9D9-4264-90FA-F8287BF00B17}" type="pres">
      <dgm:prSet presAssocID="{02D8514B-7AEC-440A-9F45-4D7077150742}" presName="parSpace" presStyleCnt="0"/>
      <dgm:spPr/>
    </dgm:pt>
    <dgm:pt modelId="{30276447-8809-4829-8360-934BCD8F36AA}" type="pres">
      <dgm:prSet presAssocID="{F4AC90BE-5D58-4AE9-B453-FB4BE4FDC094}" presName="parTxOnly" presStyleLbl="node1" presStyleIdx="1" presStyleCnt="2" custScaleX="9297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88695A09-2F6E-4FE4-8B1D-FA87C563EC48}" type="presOf" srcId="{F33ED2B0-904F-43BE-B2C9-727F3C8AF877}" destId="{9394D68A-7A00-48BB-8A9E-94CFD4AD7650}" srcOrd="0" destOrd="0" presId="urn:microsoft.com/office/officeart/2005/8/layout/hChevron3"/>
    <dgm:cxn modelId="{35349EF8-CD6A-4683-AC02-45DA6691CCFF}" srcId="{743D8F9A-DBBD-4C37-A3BF-EA42E13028F9}" destId="{F4AC90BE-5D58-4AE9-B453-FB4BE4FDC094}" srcOrd="1" destOrd="0" parTransId="{47A0F36D-08D4-442A-A5A4-9366CC5230F7}" sibTransId="{96B645DD-34E4-472D-8D3D-1124E7D5CB2A}"/>
    <dgm:cxn modelId="{090280FE-9D80-4203-884E-50583357A09E}" srcId="{743D8F9A-DBBD-4C37-A3BF-EA42E13028F9}" destId="{F33ED2B0-904F-43BE-B2C9-727F3C8AF877}" srcOrd="0" destOrd="0" parTransId="{3CFBC054-37F7-4749-B85E-A93743203647}" sibTransId="{02D8514B-7AEC-440A-9F45-4D7077150742}"/>
    <dgm:cxn modelId="{F21CD860-3704-4A3E-BB0F-D876D21B105D}" type="presOf" srcId="{743D8F9A-DBBD-4C37-A3BF-EA42E13028F9}" destId="{3D14A725-6893-4D0C-B669-D79230106357}" srcOrd="0" destOrd="0" presId="urn:microsoft.com/office/officeart/2005/8/layout/hChevron3"/>
    <dgm:cxn modelId="{7E8002F5-D3BE-4AFC-8797-A9CC5234ADA0}" type="presOf" srcId="{F4AC90BE-5D58-4AE9-B453-FB4BE4FDC094}" destId="{30276447-8809-4829-8360-934BCD8F36AA}" srcOrd="0" destOrd="0" presId="urn:microsoft.com/office/officeart/2005/8/layout/hChevron3"/>
    <dgm:cxn modelId="{4A05E19A-102C-4F9E-B464-72EAED98E516}" type="presParOf" srcId="{3D14A725-6893-4D0C-B669-D79230106357}" destId="{9394D68A-7A00-48BB-8A9E-94CFD4AD7650}" srcOrd="0" destOrd="0" presId="urn:microsoft.com/office/officeart/2005/8/layout/hChevron3"/>
    <dgm:cxn modelId="{0A9B1DED-E936-4893-99E3-32CFB00E619E}" type="presParOf" srcId="{3D14A725-6893-4D0C-B669-D79230106357}" destId="{67E303D6-C9D9-4264-90FA-F8287BF00B17}" srcOrd="1" destOrd="0" presId="urn:microsoft.com/office/officeart/2005/8/layout/hChevron3"/>
    <dgm:cxn modelId="{9EBF937E-946C-4497-9330-E396ABE42936}" type="presParOf" srcId="{3D14A725-6893-4D0C-B669-D79230106357}" destId="{30276447-8809-4829-8360-934BCD8F36AA}" srcOrd="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743D8F9A-DBBD-4C37-A3BF-EA42E13028F9}" type="doc">
      <dgm:prSet loTypeId="urn:microsoft.com/office/officeart/2005/8/layout/hChevron3" loCatId="process" qsTypeId="urn:microsoft.com/office/officeart/2005/8/quickstyle/simple1" qsCatId="simple" csTypeId="urn:microsoft.com/office/officeart/2005/8/colors/colorful1" csCatId="colorful" phldr="1"/>
      <dgm:spPr/>
    </dgm:pt>
    <dgm:pt modelId="{F33ED2B0-904F-43BE-B2C9-727F3C8AF877}">
      <dgm:prSet phldrT="[文字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zh-TW" altLang="en-US" sz="3600" b="1" kern="1200" dirty="0">
              <a:latin typeface="微软雅黑" pitchFamily="34" charset="-122"/>
              <a:ea typeface="微软雅黑" pitchFamily="34" charset="-122"/>
              <a:cs typeface="+mn-cs"/>
            </a:rPr>
            <a:t>美術班介紹</a:t>
          </a:r>
        </a:p>
      </dgm:t>
    </dgm:pt>
    <dgm:pt modelId="{3CFBC054-37F7-4749-B85E-A93743203647}" type="parTrans" cxnId="{090280FE-9D80-4203-884E-50583357A09E}">
      <dgm:prSet/>
      <dgm:spPr/>
      <dgm:t>
        <a:bodyPr/>
        <a:lstStyle/>
        <a:p>
          <a:endParaRPr lang="zh-TW" altLang="en-US"/>
        </a:p>
      </dgm:t>
    </dgm:pt>
    <dgm:pt modelId="{02D8514B-7AEC-440A-9F45-4D7077150742}" type="sibTrans" cxnId="{090280FE-9D80-4203-884E-50583357A09E}">
      <dgm:prSet/>
      <dgm:spPr/>
      <dgm:t>
        <a:bodyPr/>
        <a:lstStyle/>
        <a:p>
          <a:endParaRPr lang="zh-TW" altLang="en-US"/>
        </a:p>
      </dgm:t>
    </dgm:pt>
    <dgm:pt modelId="{F4AC90BE-5D58-4AE9-B453-FB4BE4FDC094}">
      <dgm:prSet phldrT="[文字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zh-TW" altLang="en-US" sz="3600" b="1" kern="1200" dirty="0">
              <a:latin typeface="微软雅黑" pitchFamily="34" charset="-122"/>
              <a:ea typeface="微软雅黑" pitchFamily="34" charset="-122"/>
              <a:cs typeface="+mn-cs"/>
            </a:rPr>
            <a:t>師資團隊</a:t>
          </a:r>
        </a:p>
      </dgm:t>
    </dgm:pt>
    <dgm:pt modelId="{47A0F36D-08D4-442A-A5A4-9366CC5230F7}" type="parTrans" cxnId="{35349EF8-CD6A-4683-AC02-45DA6691CCFF}">
      <dgm:prSet/>
      <dgm:spPr/>
      <dgm:t>
        <a:bodyPr/>
        <a:lstStyle/>
        <a:p>
          <a:endParaRPr lang="zh-TW" altLang="en-US"/>
        </a:p>
      </dgm:t>
    </dgm:pt>
    <dgm:pt modelId="{96B645DD-34E4-472D-8D3D-1124E7D5CB2A}" type="sibTrans" cxnId="{35349EF8-CD6A-4683-AC02-45DA6691CCFF}">
      <dgm:prSet/>
      <dgm:spPr/>
      <dgm:t>
        <a:bodyPr/>
        <a:lstStyle/>
        <a:p>
          <a:endParaRPr lang="zh-TW" altLang="en-US"/>
        </a:p>
      </dgm:t>
    </dgm:pt>
    <dgm:pt modelId="{3D14A725-6893-4D0C-B669-D79230106357}" type="pres">
      <dgm:prSet presAssocID="{743D8F9A-DBBD-4C37-A3BF-EA42E13028F9}" presName="Name0" presStyleCnt="0">
        <dgm:presLayoutVars>
          <dgm:dir/>
          <dgm:resizeHandles val="exact"/>
        </dgm:presLayoutVars>
      </dgm:prSet>
      <dgm:spPr/>
    </dgm:pt>
    <dgm:pt modelId="{9394D68A-7A00-48BB-8A9E-94CFD4AD7650}" type="pres">
      <dgm:prSet presAssocID="{F33ED2B0-904F-43BE-B2C9-727F3C8AF877}" presName="parTxOnly" presStyleLbl="node1" presStyleIdx="0" presStyleCnt="2" custScaleX="9940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7E303D6-C9D9-4264-90FA-F8287BF00B17}" type="pres">
      <dgm:prSet presAssocID="{02D8514B-7AEC-440A-9F45-4D7077150742}" presName="parSpace" presStyleCnt="0"/>
      <dgm:spPr/>
    </dgm:pt>
    <dgm:pt modelId="{30276447-8809-4829-8360-934BCD8F36AA}" type="pres">
      <dgm:prSet presAssocID="{F4AC90BE-5D58-4AE9-B453-FB4BE4FDC094}" presName="parTxOnly" presStyleLbl="node1" presStyleIdx="1" presStyleCnt="2" custScaleX="9297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35349EF8-CD6A-4683-AC02-45DA6691CCFF}" srcId="{743D8F9A-DBBD-4C37-A3BF-EA42E13028F9}" destId="{F4AC90BE-5D58-4AE9-B453-FB4BE4FDC094}" srcOrd="1" destOrd="0" parTransId="{47A0F36D-08D4-442A-A5A4-9366CC5230F7}" sibTransId="{96B645DD-34E4-472D-8D3D-1124E7D5CB2A}"/>
    <dgm:cxn modelId="{E550CE00-D802-4AF8-B571-81B2D90B8FDB}" type="presOf" srcId="{F33ED2B0-904F-43BE-B2C9-727F3C8AF877}" destId="{9394D68A-7A00-48BB-8A9E-94CFD4AD7650}" srcOrd="0" destOrd="0" presId="urn:microsoft.com/office/officeart/2005/8/layout/hChevron3"/>
    <dgm:cxn modelId="{090280FE-9D80-4203-884E-50583357A09E}" srcId="{743D8F9A-DBBD-4C37-A3BF-EA42E13028F9}" destId="{F33ED2B0-904F-43BE-B2C9-727F3C8AF877}" srcOrd="0" destOrd="0" parTransId="{3CFBC054-37F7-4749-B85E-A93743203647}" sibTransId="{02D8514B-7AEC-440A-9F45-4D7077150742}"/>
    <dgm:cxn modelId="{A2F1E8C5-88EF-4936-A160-F9BD6723DCAE}" type="presOf" srcId="{F4AC90BE-5D58-4AE9-B453-FB4BE4FDC094}" destId="{30276447-8809-4829-8360-934BCD8F36AA}" srcOrd="0" destOrd="0" presId="urn:microsoft.com/office/officeart/2005/8/layout/hChevron3"/>
    <dgm:cxn modelId="{EABC9202-C438-484F-BF56-6AFDE199D9BD}" type="presOf" srcId="{743D8F9A-DBBD-4C37-A3BF-EA42E13028F9}" destId="{3D14A725-6893-4D0C-B669-D79230106357}" srcOrd="0" destOrd="0" presId="urn:microsoft.com/office/officeart/2005/8/layout/hChevron3"/>
    <dgm:cxn modelId="{28DF210B-1BCD-4A70-A71E-410FA2FACFA5}" type="presParOf" srcId="{3D14A725-6893-4D0C-B669-D79230106357}" destId="{9394D68A-7A00-48BB-8A9E-94CFD4AD7650}" srcOrd="0" destOrd="0" presId="urn:microsoft.com/office/officeart/2005/8/layout/hChevron3"/>
    <dgm:cxn modelId="{73161A66-2291-4C33-BD55-3C49C225E360}" type="presParOf" srcId="{3D14A725-6893-4D0C-B669-D79230106357}" destId="{67E303D6-C9D9-4264-90FA-F8287BF00B17}" srcOrd="1" destOrd="0" presId="urn:microsoft.com/office/officeart/2005/8/layout/hChevron3"/>
    <dgm:cxn modelId="{26568A46-12DF-4BDF-B61C-019436820210}" type="presParOf" srcId="{3D14A725-6893-4D0C-B669-D79230106357}" destId="{30276447-8809-4829-8360-934BCD8F36AA}" srcOrd="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BF9AA62-C90B-4D49-BB18-601127A22AA6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D0280D95-B90F-4134-8900-7DF9AFE2F23A}">
      <dgm:prSet phldrT="[文字]" custT="1"/>
      <dgm:spPr>
        <a:solidFill>
          <a:schemeClr val="bg1">
            <a:lumMod val="75000"/>
          </a:schemeClr>
        </a:solidFill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pPr marL="0" algn="l" defTabSz="914400" rtl="0" eaLnBrk="1" latinLnBrk="0" hangingPunct="1">
            <a:spcBef>
              <a:spcPct val="0"/>
            </a:spcBef>
          </a:pPr>
          <a:r>
            <a:rPr lang="zh-TW" altLang="en-US" sz="3600" b="1" kern="12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+mn-cs"/>
            </a:rPr>
            <a:t>基本現況</a:t>
          </a:r>
        </a:p>
      </dgm:t>
    </dgm:pt>
    <dgm:pt modelId="{CDB4E317-AB6A-4341-81B9-C2F5DF6AA400}" type="parTrans" cxnId="{81125248-A0AC-496A-BC87-BE7AFB56FD45}">
      <dgm:prSet/>
      <dgm:spPr/>
      <dgm:t>
        <a:bodyPr/>
        <a:lstStyle/>
        <a:p>
          <a:endParaRPr lang="zh-TW" altLang="en-US"/>
        </a:p>
      </dgm:t>
    </dgm:pt>
    <dgm:pt modelId="{D957B517-6811-4CF7-8045-5057BB5EAFBD}" type="sibTrans" cxnId="{81125248-A0AC-496A-BC87-BE7AFB56FD45}">
      <dgm:prSet/>
      <dgm:spPr/>
      <dgm:t>
        <a:bodyPr/>
        <a:lstStyle/>
        <a:p>
          <a:endParaRPr lang="zh-TW" altLang="en-US"/>
        </a:p>
      </dgm:t>
    </dgm:pt>
    <dgm:pt modelId="{A1944600-D568-4D9D-9974-7C008ABA3DCD}">
      <dgm:prSet phldrT="[文字]" custT="1"/>
      <dgm:spPr>
        <a:solidFill>
          <a:schemeClr val="accent5">
            <a:lumMod val="75000"/>
          </a:schemeClr>
        </a:solidFill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pPr marL="0" algn="l" defTabSz="914400" rtl="0" eaLnBrk="1" latinLnBrk="0" hangingPunct="1">
            <a:spcBef>
              <a:spcPct val="0"/>
            </a:spcBef>
          </a:pPr>
          <a:r>
            <a:rPr lang="zh-TW" altLang="en-US" sz="3600" b="1" kern="12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+mn-cs"/>
            </a:rPr>
            <a:t>設校歷史</a:t>
          </a:r>
        </a:p>
      </dgm:t>
    </dgm:pt>
    <dgm:pt modelId="{BD7F7419-FE94-404C-A630-B378821440E9}" type="parTrans" cxnId="{397795A9-5A0F-47D2-A9EE-0E9BF69042F8}">
      <dgm:prSet/>
      <dgm:spPr/>
      <dgm:t>
        <a:bodyPr/>
        <a:lstStyle/>
        <a:p>
          <a:endParaRPr lang="zh-TW" altLang="en-US"/>
        </a:p>
      </dgm:t>
    </dgm:pt>
    <dgm:pt modelId="{9C368747-00ED-4401-8D93-DBAE04389E4E}" type="sibTrans" cxnId="{397795A9-5A0F-47D2-A9EE-0E9BF69042F8}">
      <dgm:prSet/>
      <dgm:spPr/>
      <dgm:t>
        <a:bodyPr/>
        <a:lstStyle/>
        <a:p>
          <a:endParaRPr lang="zh-TW" altLang="en-US"/>
        </a:p>
      </dgm:t>
    </dgm:pt>
    <dgm:pt modelId="{28B4466E-A054-4106-B1AB-4A1D5E509B0A}" type="pres">
      <dgm:prSet presAssocID="{8BF9AA62-C90B-4D49-BB18-601127A22AA6}" presName="Name0" presStyleCnt="0">
        <dgm:presLayoutVars>
          <dgm:dir/>
          <dgm:resizeHandles val="exact"/>
        </dgm:presLayoutVars>
      </dgm:prSet>
      <dgm:spPr/>
    </dgm:pt>
    <dgm:pt modelId="{9145D6E0-4B04-491A-B71C-DA9B3248F01D}" type="pres">
      <dgm:prSet presAssocID="{D0280D95-B90F-4134-8900-7DF9AFE2F23A}" presName="parTxOnly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C810DF5-4BAB-4E37-8384-A61889DC3866}" type="pres">
      <dgm:prSet presAssocID="{D957B517-6811-4CF7-8045-5057BB5EAFBD}" presName="parSpace" presStyleCnt="0"/>
      <dgm:spPr/>
    </dgm:pt>
    <dgm:pt modelId="{7C335CFD-D8D4-4CD4-AB14-B6D569575D99}" type="pres">
      <dgm:prSet presAssocID="{A1944600-D568-4D9D-9974-7C008ABA3DCD}" presName="parTxOnly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9D33FBD0-97F0-4649-A2F6-BD76D6A93BC9}" type="presOf" srcId="{A1944600-D568-4D9D-9974-7C008ABA3DCD}" destId="{7C335CFD-D8D4-4CD4-AB14-B6D569575D99}" srcOrd="0" destOrd="0" presId="urn:microsoft.com/office/officeart/2005/8/layout/hChevron3"/>
    <dgm:cxn modelId="{18A9369F-F737-48E0-9581-44F87EBE9176}" type="presOf" srcId="{8BF9AA62-C90B-4D49-BB18-601127A22AA6}" destId="{28B4466E-A054-4106-B1AB-4A1D5E509B0A}" srcOrd="0" destOrd="0" presId="urn:microsoft.com/office/officeart/2005/8/layout/hChevron3"/>
    <dgm:cxn modelId="{40A8F08D-AA04-4D2F-95EB-A42E93376DAA}" type="presOf" srcId="{D0280D95-B90F-4134-8900-7DF9AFE2F23A}" destId="{9145D6E0-4B04-491A-B71C-DA9B3248F01D}" srcOrd="0" destOrd="0" presId="urn:microsoft.com/office/officeart/2005/8/layout/hChevron3"/>
    <dgm:cxn modelId="{397795A9-5A0F-47D2-A9EE-0E9BF69042F8}" srcId="{8BF9AA62-C90B-4D49-BB18-601127A22AA6}" destId="{A1944600-D568-4D9D-9974-7C008ABA3DCD}" srcOrd="1" destOrd="0" parTransId="{BD7F7419-FE94-404C-A630-B378821440E9}" sibTransId="{9C368747-00ED-4401-8D93-DBAE04389E4E}"/>
    <dgm:cxn modelId="{81125248-A0AC-496A-BC87-BE7AFB56FD45}" srcId="{8BF9AA62-C90B-4D49-BB18-601127A22AA6}" destId="{D0280D95-B90F-4134-8900-7DF9AFE2F23A}" srcOrd="0" destOrd="0" parTransId="{CDB4E317-AB6A-4341-81B9-C2F5DF6AA400}" sibTransId="{D957B517-6811-4CF7-8045-5057BB5EAFBD}"/>
    <dgm:cxn modelId="{5C723124-75C2-4B21-8D4C-A04B7B15B3DF}" type="presParOf" srcId="{28B4466E-A054-4106-B1AB-4A1D5E509B0A}" destId="{9145D6E0-4B04-491A-B71C-DA9B3248F01D}" srcOrd="0" destOrd="0" presId="urn:microsoft.com/office/officeart/2005/8/layout/hChevron3"/>
    <dgm:cxn modelId="{93F873EB-0AC2-4069-9207-ECC4A6D18418}" type="presParOf" srcId="{28B4466E-A054-4106-B1AB-4A1D5E509B0A}" destId="{7C810DF5-4BAB-4E37-8384-A61889DC3866}" srcOrd="1" destOrd="0" presId="urn:microsoft.com/office/officeart/2005/8/layout/hChevron3"/>
    <dgm:cxn modelId="{F1B8AD05-92D6-492A-82F7-9FD2CBCC79CF}" type="presParOf" srcId="{28B4466E-A054-4106-B1AB-4A1D5E509B0A}" destId="{7C335CFD-D8D4-4CD4-AB14-B6D569575D99}" srcOrd="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C7E8140D-7349-401D-9679-9B3E0411258B}" type="doc">
      <dgm:prSet loTypeId="urn:microsoft.com/office/officeart/2005/8/layout/cycle7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707F9E63-96E6-4DF1-ACC5-9E77280D6BFE}">
      <dgm:prSet phldrT="[文字]" custT="1"/>
      <dgm:spPr/>
      <dgm:t>
        <a:bodyPr/>
        <a:lstStyle/>
        <a:p>
          <a:r>
            <a:rPr lang="zh-TW" altLang="en-US" sz="3600" dirty="0">
              <a:ea typeface="書法家中黑體" panose="02010600000101010101" pitchFamily="2" charset="-120"/>
            </a:rPr>
            <a:t>學科</a:t>
          </a:r>
        </a:p>
      </dgm:t>
    </dgm:pt>
    <dgm:pt modelId="{FF058B03-DB09-489A-A3A1-58EBF9EADE30}" type="parTrans" cxnId="{6EFB8A3F-84FA-497E-BB7D-B64B7CE849B2}">
      <dgm:prSet/>
      <dgm:spPr/>
      <dgm:t>
        <a:bodyPr/>
        <a:lstStyle/>
        <a:p>
          <a:endParaRPr lang="zh-TW" altLang="en-US" sz="3600">
            <a:ea typeface="書法家中黑體" panose="02010600000101010101" pitchFamily="2" charset="-120"/>
          </a:endParaRPr>
        </a:p>
      </dgm:t>
    </dgm:pt>
    <dgm:pt modelId="{8EF18437-F7D1-4BE1-AE68-C00604A29F5C}" type="sibTrans" cxnId="{6EFB8A3F-84FA-497E-BB7D-B64B7CE849B2}">
      <dgm:prSet custT="1"/>
      <dgm:spPr/>
      <dgm:t>
        <a:bodyPr/>
        <a:lstStyle/>
        <a:p>
          <a:endParaRPr lang="zh-TW" altLang="en-US" sz="3600">
            <a:ea typeface="書法家中黑體" panose="02010600000101010101" pitchFamily="2" charset="-120"/>
          </a:endParaRPr>
        </a:p>
      </dgm:t>
    </dgm:pt>
    <dgm:pt modelId="{D2A0F4A5-DF22-4B83-8A86-014E9409BB8D}">
      <dgm:prSet phldrT="[文字]" custT="1"/>
      <dgm:spPr>
        <a:solidFill>
          <a:schemeClr val="accent6">
            <a:lumMod val="60000"/>
            <a:lumOff val="40000"/>
          </a:schemeClr>
        </a:solidFill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zh-TW" altLang="en-US" sz="3600" dirty="0">
              <a:ea typeface="書法家中黑體" panose="02010600000101010101" pitchFamily="2" charset="-120"/>
            </a:rPr>
            <a:t>外聘</a:t>
          </a:r>
        </a:p>
      </dgm:t>
    </dgm:pt>
    <dgm:pt modelId="{1D043F2B-C692-49BB-823F-53A36AF679B6}" type="parTrans" cxnId="{527310E6-885D-49AE-AAC5-8C7FEF93AC8B}">
      <dgm:prSet/>
      <dgm:spPr/>
      <dgm:t>
        <a:bodyPr/>
        <a:lstStyle/>
        <a:p>
          <a:endParaRPr lang="zh-TW" altLang="en-US" sz="3600">
            <a:ea typeface="書法家中黑體" panose="02010600000101010101" pitchFamily="2" charset="-120"/>
          </a:endParaRPr>
        </a:p>
      </dgm:t>
    </dgm:pt>
    <dgm:pt modelId="{BC9C19D1-D8D1-40CA-9590-A175A0D44492}" type="sibTrans" cxnId="{527310E6-885D-49AE-AAC5-8C7FEF93AC8B}">
      <dgm:prSet custT="1"/>
      <dgm:spPr/>
      <dgm:t>
        <a:bodyPr/>
        <a:lstStyle/>
        <a:p>
          <a:endParaRPr lang="zh-TW" altLang="en-US" sz="3600">
            <a:ea typeface="書法家中黑體" panose="02010600000101010101" pitchFamily="2" charset="-120"/>
          </a:endParaRPr>
        </a:p>
      </dgm:t>
    </dgm:pt>
    <dgm:pt modelId="{52CA9FE2-4BD3-4A61-B44C-C02B6622DA6C}">
      <dgm:prSet phldrT="[文字]" custT="1"/>
      <dgm:spPr/>
      <dgm:t>
        <a:bodyPr/>
        <a:lstStyle/>
        <a:p>
          <a:r>
            <a:rPr lang="zh-TW" altLang="en-US" sz="3600" dirty="0">
              <a:ea typeface="書法家中黑體" panose="02010600000101010101" pitchFamily="2" charset="-120"/>
            </a:rPr>
            <a:t>術科</a:t>
          </a:r>
        </a:p>
      </dgm:t>
    </dgm:pt>
    <dgm:pt modelId="{809CEF9F-DDC2-424D-AB9D-C178F201BBC9}" type="parTrans" cxnId="{6AD3EDDB-E250-4039-9054-B4A062A22134}">
      <dgm:prSet/>
      <dgm:spPr/>
      <dgm:t>
        <a:bodyPr/>
        <a:lstStyle/>
        <a:p>
          <a:endParaRPr lang="zh-TW" altLang="en-US" sz="3600">
            <a:ea typeface="書法家中黑體" panose="02010600000101010101" pitchFamily="2" charset="-120"/>
          </a:endParaRPr>
        </a:p>
      </dgm:t>
    </dgm:pt>
    <dgm:pt modelId="{BA91A58B-1DFA-438A-B4AC-CCDE0E5BAC7D}" type="sibTrans" cxnId="{6AD3EDDB-E250-4039-9054-B4A062A22134}">
      <dgm:prSet custT="1"/>
      <dgm:spPr/>
      <dgm:t>
        <a:bodyPr/>
        <a:lstStyle/>
        <a:p>
          <a:endParaRPr lang="zh-TW" altLang="en-US" sz="3600">
            <a:ea typeface="書法家中黑體" panose="02010600000101010101" pitchFamily="2" charset="-120"/>
          </a:endParaRPr>
        </a:p>
      </dgm:t>
    </dgm:pt>
    <dgm:pt modelId="{631EAA93-F7EB-4D8F-944D-D00B1C85B155}" type="pres">
      <dgm:prSet presAssocID="{C7E8140D-7349-401D-9679-9B3E0411258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7AC03258-1CD1-4EA7-92B8-E71E0CA3914D}" type="pres">
      <dgm:prSet presAssocID="{707F9E63-96E6-4DF1-ACC5-9E77280D6BFE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AF54DA5-51E3-4FFA-BBE2-EEC3C370EFF5}" type="pres">
      <dgm:prSet presAssocID="{8EF18437-F7D1-4BE1-AE68-C00604A29F5C}" presName="sibTrans" presStyleLbl="sibTrans2D1" presStyleIdx="0" presStyleCnt="3"/>
      <dgm:spPr/>
      <dgm:t>
        <a:bodyPr/>
        <a:lstStyle/>
        <a:p>
          <a:endParaRPr lang="zh-TW" altLang="en-US"/>
        </a:p>
      </dgm:t>
    </dgm:pt>
    <dgm:pt modelId="{B7018C60-0F83-485E-B2F3-7463371FCCE8}" type="pres">
      <dgm:prSet presAssocID="{8EF18437-F7D1-4BE1-AE68-C00604A29F5C}" presName="connectorText" presStyleLbl="sibTrans2D1" presStyleIdx="0" presStyleCnt="3"/>
      <dgm:spPr/>
      <dgm:t>
        <a:bodyPr/>
        <a:lstStyle/>
        <a:p>
          <a:endParaRPr lang="zh-TW" altLang="en-US"/>
        </a:p>
      </dgm:t>
    </dgm:pt>
    <dgm:pt modelId="{81F5E103-7293-44F5-8DCA-CDE54CD449E9}" type="pres">
      <dgm:prSet presAssocID="{D2A0F4A5-DF22-4B83-8A86-014E9409BB8D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3BDACE3-5636-4CEB-920A-8D21E7D67863}" type="pres">
      <dgm:prSet presAssocID="{BC9C19D1-D8D1-40CA-9590-A175A0D44492}" presName="sibTrans" presStyleLbl="sibTrans2D1" presStyleIdx="1" presStyleCnt="3"/>
      <dgm:spPr/>
      <dgm:t>
        <a:bodyPr/>
        <a:lstStyle/>
        <a:p>
          <a:endParaRPr lang="zh-TW" altLang="en-US"/>
        </a:p>
      </dgm:t>
    </dgm:pt>
    <dgm:pt modelId="{5C8DD217-3CF7-454F-847C-06E5FDE73891}" type="pres">
      <dgm:prSet presAssocID="{BC9C19D1-D8D1-40CA-9590-A175A0D44492}" presName="connectorText" presStyleLbl="sibTrans2D1" presStyleIdx="1" presStyleCnt="3"/>
      <dgm:spPr/>
      <dgm:t>
        <a:bodyPr/>
        <a:lstStyle/>
        <a:p>
          <a:endParaRPr lang="zh-TW" altLang="en-US"/>
        </a:p>
      </dgm:t>
    </dgm:pt>
    <dgm:pt modelId="{821DD7DF-E269-43A7-A59E-CD0735D19EF7}" type="pres">
      <dgm:prSet presAssocID="{52CA9FE2-4BD3-4A61-B44C-C02B6622DA6C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5BF306D-06C3-490F-BC6A-AC3A20558C97}" type="pres">
      <dgm:prSet presAssocID="{BA91A58B-1DFA-438A-B4AC-CCDE0E5BAC7D}" presName="sibTrans" presStyleLbl="sibTrans2D1" presStyleIdx="2" presStyleCnt="3"/>
      <dgm:spPr/>
      <dgm:t>
        <a:bodyPr/>
        <a:lstStyle/>
        <a:p>
          <a:endParaRPr lang="zh-TW" altLang="en-US"/>
        </a:p>
      </dgm:t>
    </dgm:pt>
    <dgm:pt modelId="{91C82F22-F8C0-47D3-9D85-EC8588246D13}" type="pres">
      <dgm:prSet presAssocID="{BA91A58B-1DFA-438A-B4AC-CCDE0E5BAC7D}" presName="connectorText" presStyleLbl="sibTrans2D1" presStyleIdx="2" presStyleCnt="3"/>
      <dgm:spPr/>
      <dgm:t>
        <a:bodyPr/>
        <a:lstStyle/>
        <a:p>
          <a:endParaRPr lang="zh-TW" altLang="en-US"/>
        </a:p>
      </dgm:t>
    </dgm:pt>
  </dgm:ptLst>
  <dgm:cxnLst>
    <dgm:cxn modelId="{A9D962D0-C71F-40C0-9992-B5381E2FEBB3}" type="presOf" srcId="{52CA9FE2-4BD3-4A61-B44C-C02B6622DA6C}" destId="{821DD7DF-E269-43A7-A59E-CD0735D19EF7}" srcOrd="0" destOrd="0" presId="urn:microsoft.com/office/officeart/2005/8/layout/cycle7"/>
    <dgm:cxn modelId="{5F5E2BD6-B45F-4F16-B810-7AC3AA812969}" type="presOf" srcId="{707F9E63-96E6-4DF1-ACC5-9E77280D6BFE}" destId="{7AC03258-1CD1-4EA7-92B8-E71E0CA3914D}" srcOrd="0" destOrd="0" presId="urn:microsoft.com/office/officeart/2005/8/layout/cycle7"/>
    <dgm:cxn modelId="{527310E6-885D-49AE-AAC5-8C7FEF93AC8B}" srcId="{C7E8140D-7349-401D-9679-9B3E0411258B}" destId="{D2A0F4A5-DF22-4B83-8A86-014E9409BB8D}" srcOrd="1" destOrd="0" parTransId="{1D043F2B-C692-49BB-823F-53A36AF679B6}" sibTransId="{BC9C19D1-D8D1-40CA-9590-A175A0D44492}"/>
    <dgm:cxn modelId="{89E2C601-1986-46BD-A998-394706BC86EE}" type="presOf" srcId="{8EF18437-F7D1-4BE1-AE68-C00604A29F5C}" destId="{B7018C60-0F83-485E-B2F3-7463371FCCE8}" srcOrd="1" destOrd="0" presId="urn:microsoft.com/office/officeart/2005/8/layout/cycle7"/>
    <dgm:cxn modelId="{ABA421C0-776E-48BF-AB4B-8B5B80D7AEF9}" type="presOf" srcId="{8EF18437-F7D1-4BE1-AE68-C00604A29F5C}" destId="{CAF54DA5-51E3-4FFA-BBE2-EEC3C370EFF5}" srcOrd="0" destOrd="0" presId="urn:microsoft.com/office/officeart/2005/8/layout/cycle7"/>
    <dgm:cxn modelId="{C57596B1-9FEB-45C4-BE2C-BED190BF59CD}" type="presOf" srcId="{C7E8140D-7349-401D-9679-9B3E0411258B}" destId="{631EAA93-F7EB-4D8F-944D-D00B1C85B155}" srcOrd="0" destOrd="0" presId="urn:microsoft.com/office/officeart/2005/8/layout/cycle7"/>
    <dgm:cxn modelId="{73BFA347-0006-4B31-9F22-386481263D96}" type="presOf" srcId="{BC9C19D1-D8D1-40CA-9590-A175A0D44492}" destId="{5C8DD217-3CF7-454F-847C-06E5FDE73891}" srcOrd="1" destOrd="0" presId="urn:microsoft.com/office/officeart/2005/8/layout/cycle7"/>
    <dgm:cxn modelId="{99718196-80BC-43B2-A907-9046E9BD3DD4}" type="presOf" srcId="{BA91A58B-1DFA-438A-B4AC-CCDE0E5BAC7D}" destId="{91C82F22-F8C0-47D3-9D85-EC8588246D13}" srcOrd="1" destOrd="0" presId="urn:microsoft.com/office/officeart/2005/8/layout/cycle7"/>
    <dgm:cxn modelId="{E731DBB4-4FD4-4356-ABE5-D15D7F3A327E}" type="presOf" srcId="{BC9C19D1-D8D1-40CA-9590-A175A0D44492}" destId="{73BDACE3-5636-4CEB-920A-8D21E7D67863}" srcOrd="0" destOrd="0" presId="urn:microsoft.com/office/officeart/2005/8/layout/cycle7"/>
    <dgm:cxn modelId="{F1166B13-D54A-45C7-BE9C-9B9B6F30FA42}" type="presOf" srcId="{D2A0F4A5-DF22-4B83-8A86-014E9409BB8D}" destId="{81F5E103-7293-44F5-8DCA-CDE54CD449E9}" srcOrd="0" destOrd="0" presId="urn:microsoft.com/office/officeart/2005/8/layout/cycle7"/>
    <dgm:cxn modelId="{849A83B2-9553-4D58-8CF0-014DDBC9499E}" type="presOf" srcId="{BA91A58B-1DFA-438A-B4AC-CCDE0E5BAC7D}" destId="{15BF306D-06C3-490F-BC6A-AC3A20558C97}" srcOrd="0" destOrd="0" presId="urn:microsoft.com/office/officeart/2005/8/layout/cycle7"/>
    <dgm:cxn modelId="{6EFB8A3F-84FA-497E-BB7D-B64B7CE849B2}" srcId="{C7E8140D-7349-401D-9679-9B3E0411258B}" destId="{707F9E63-96E6-4DF1-ACC5-9E77280D6BFE}" srcOrd="0" destOrd="0" parTransId="{FF058B03-DB09-489A-A3A1-58EBF9EADE30}" sibTransId="{8EF18437-F7D1-4BE1-AE68-C00604A29F5C}"/>
    <dgm:cxn modelId="{6AD3EDDB-E250-4039-9054-B4A062A22134}" srcId="{C7E8140D-7349-401D-9679-9B3E0411258B}" destId="{52CA9FE2-4BD3-4A61-B44C-C02B6622DA6C}" srcOrd="2" destOrd="0" parTransId="{809CEF9F-DDC2-424D-AB9D-C178F201BBC9}" sibTransId="{BA91A58B-1DFA-438A-B4AC-CCDE0E5BAC7D}"/>
    <dgm:cxn modelId="{B6097D14-80E9-45FE-9BC2-363B66258212}" type="presParOf" srcId="{631EAA93-F7EB-4D8F-944D-D00B1C85B155}" destId="{7AC03258-1CD1-4EA7-92B8-E71E0CA3914D}" srcOrd="0" destOrd="0" presId="urn:microsoft.com/office/officeart/2005/8/layout/cycle7"/>
    <dgm:cxn modelId="{30C1AEBC-0E2C-46F3-A3C6-CB0B968A482C}" type="presParOf" srcId="{631EAA93-F7EB-4D8F-944D-D00B1C85B155}" destId="{CAF54DA5-51E3-4FFA-BBE2-EEC3C370EFF5}" srcOrd="1" destOrd="0" presId="urn:microsoft.com/office/officeart/2005/8/layout/cycle7"/>
    <dgm:cxn modelId="{66137422-039A-4B95-8964-56C6B9DF7D45}" type="presParOf" srcId="{CAF54DA5-51E3-4FFA-BBE2-EEC3C370EFF5}" destId="{B7018C60-0F83-485E-B2F3-7463371FCCE8}" srcOrd="0" destOrd="0" presId="urn:microsoft.com/office/officeart/2005/8/layout/cycle7"/>
    <dgm:cxn modelId="{FA4A7BAB-3436-4D90-AFBA-52830B11B6AA}" type="presParOf" srcId="{631EAA93-F7EB-4D8F-944D-D00B1C85B155}" destId="{81F5E103-7293-44F5-8DCA-CDE54CD449E9}" srcOrd="2" destOrd="0" presId="urn:microsoft.com/office/officeart/2005/8/layout/cycle7"/>
    <dgm:cxn modelId="{21C8C56B-5F65-4BFD-A147-8758EFBCDF05}" type="presParOf" srcId="{631EAA93-F7EB-4D8F-944D-D00B1C85B155}" destId="{73BDACE3-5636-4CEB-920A-8D21E7D67863}" srcOrd="3" destOrd="0" presId="urn:microsoft.com/office/officeart/2005/8/layout/cycle7"/>
    <dgm:cxn modelId="{E131BEE0-D8D1-4564-829E-ED65E27D954B}" type="presParOf" srcId="{73BDACE3-5636-4CEB-920A-8D21E7D67863}" destId="{5C8DD217-3CF7-454F-847C-06E5FDE73891}" srcOrd="0" destOrd="0" presId="urn:microsoft.com/office/officeart/2005/8/layout/cycle7"/>
    <dgm:cxn modelId="{85A920B7-D593-49FC-854B-489D835ED96D}" type="presParOf" srcId="{631EAA93-F7EB-4D8F-944D-D00B1C85B155}" destId="{821DD7DF-E269-43A7-A59E-CD0735D19EF7}" srcOrd="4" destOrd="0" presId="urn:microsoft.com/office/officeart/2005/8/layout/cycle7"/>
    <dgm:cxn modelId="{94B31595-CCB7-4196-8D78-B84D2FC3859F}" type="presParOf" srcId="{631EAA93-F7EB-4D8F-944D-D00B1C85B155}" destId="{15BF306D-06C3-490F-BC6A-AC3A20558C97}" srcOrd="5" destOrd="0" presId="urn:microsoft.com/office/officeart/2005/8/layout/cycle7"/>
    <dgm:cxn modelId="{DFAE2393-0C2C-4B24-9459-E50D50B32B3A}" type="presParOf" srcId="{15BF306D-06C3-490F-BC6A-AC3A20558C97}" destId="{91C82F22-F8C0-47D3-9D85-EC8588246D13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743D8F9A-DBBD-4C37-A3BF-EA42E13028F9}" type="doc">
      <dgm:prSet loTypeId="urn:microsoft.com/office/officeart/2005/8/layout/hChevron3" loCatId="process" qsTypeId="urn:microsoft.com/office/officeart/2005/8/quickstyle/simple1" qsCatId="simple" csTypeId="urn:microsoft.com/office/officeart/2005/8/colors/colorful1" csCatId="colorful" phldr="1"/>
      <dgm:spPr/>
    </dgm:pt>
    <dgm:pt modelId="{F33ED2B0-904F-43BE-B2C9-727F3C8AF877}">
      <dgm:prSet phldrT="[文字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zh-TW" altLang="en-US" sz="3600" b="1" kern="1200" dirty="0">
              <a:latin typeface="微软雅黑" pitchFamily="34" charset="-122"/>
              <a:ea typeface="微软雅黑" pitchFamily="34" charset="-122"/>
              <a:cs typeface="+mn-cs"/>
            </a:rPr>
            <a:t>美術班介紹</a:t>
          </a:r>
        </a:p>
      </dgm:t>
    </dgm:pt>
    <dgm:pt modelId="{3CFBC054-37F7-4749-B85E-A93743203647}" type="parTrans" cxnId="{090280FE-9D80-4203-884E-50583357A09E}">
      <dgm:prSet/>
      <dgm:spPr/>
      <dgm:t>
        <a:bodyPr/>
        <a:lstStyle/>
        <a:p>
          <a:endParaRPr lang="zh-TW" altLang="en-US"/>
        </a:p>
      </dgm:t>
    </dgm:pt>
    <dgm:pt modelId="{02D8514B-7AEC-440A-9F45-4D7077150742}" type="sibTrans" cxnId="{090280FE-9D80-4203-884E-50583357A09E}">
      <dgm:prSet/>
      <dgm:spPr/>
      <dgm:t>
        <a:bodyPr/>
        <a:lstStyle/>
        <a:p>
          <a:endParaRPr lang="zh-TW" altLang="en-US"/>
        </a:p>
      </dgm:t>
    </dgm:pt>
    <dgm:pt modelId="{F4AC90BE-5D58-4AE9-B453-FB4BE4FDC094}">
      <dgm:prSet phldrT="[文字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zh-TW" altLang="en-US" sz="3600" b="1" kern="1200" dirty="0">
              <a:latin typeface="微软雅黑" pitchFamily="34" charset="-122"/>
              <a:ea typeface="微软雅黑" pitchFamily="34" charset="-122"/>
              <a:cs typeface="+mn-cs"/>
            </a:rPr>
            <a:t>課程介紹</a:t>
          </a:r>
        </a:p>
      </dgm:t>
    </dgm:pt>
    <dgm:pt modelId="{47A0F36D-08D4-442A-A5A4-9366CC5230F7}" type="parTrans" cxnId="{35349EF8-CD6A-4683-AC02-45DA6691CCFF}">
      <dgm:prSet/>
      <dgm:spPr/>
      <dgm:t>
        <a:bodyPr/>
        <a:lstStyle/>
        <a:p>
          <a:endParaRPr lang="zh-TW" altLang="en-US"/>
        </a:p>
      </dgm:t>
    </dgm:pt>
    <dgm:pt modelId="{96B645DD-34E4-472D-8D3D-1124E7D5CB2A}" type="sibTrans" cxnId="{35349EF8-CD6A-4683-AC02-45DA6691CCFF}">
      <dgm:prSet/>
      <dgm:spPr/>
      <dgm:t>
        <a:bodyPr/>
        <a:lstStyle/>
        <a:p>
          <a:endParaRPr lang="zh-TW" altLang="en-US"/>
        </a:p>
      </dgm:t>
    </dgm:pt>
    <dgm:pt modelId="{3D14A725-6893-4D0C-B669-D79230106357}" type="pres">
      <dgm:prSet presAssocID="{743D8F9A-DBBD-4C37-A3BF-EA42E13028F9}" presName="Name0" presStyleCnt="0">
        <dgm:presLayoutVars>
          <dgm:dir/>
          <dgm:resizeHandles val="exact"/>
        </dgm:presLayoutVars>
      </dgm:prSet>
      <dgm:spPr/>
    </dgm:pt>
    <dgm:pt modelId="{9394D68A-7A00-48BB-8A9E-94CFD4AD7650}" type="pres">
      <dgm:prSet presAssocID="{F33ED2B0-904F-43BE-B2C9-727F3C8AF877}" presName="parTxOnly" presStyleLbl="node1" presStyleIdx="0" presStyleCnt="2" custScaleX="9940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7E303D6-C9D9-4264-90FA-F8287BF00B17}" type="pres">
      <dgm:prSet presAssocID="{02D8514B-7AEC-440A-9F45-4D7077150742}" presName="parSpace" presStyleCnt="0"/>
      <dgm:spPr/>
    </dgm:pt>
    <dgm:pt modelId="{30276447-8809-4829-8360-934BCD8F36AA}" type="pres">
      <dgm:prSet presAssocID="{F4AC90BE-5D58-4AE9-B453-FB4BE4FDC094}" presName="parTxOnly" presStyleLbl="node1" presStyleIdx="1" presStyleCnt="2" custScaleX="9297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9810FD94-C2D9-41DF-BBB3-87E2FC62BD06}" type="presOf" srcId="{743D8F9A-DBBD-4C37-A3BF-EA42E13028F9}" destId="{3D14A725-6893-4D0C-B669-D79230106357}" srcOrd="0" destOrd="0" presId="urn:microsoft.com/office/officeart/2005/8/layout/hChevron3"/>
    <dgm:cxn modelId="{35349EF8-CD6A-4683-AC02-45DA6691CCFF}" srcId="{743D8F9A-DBBD-4C37-A3BF-EA42E13028F9}" destId="{F4AC90BE-5D58-4AE9-B453-FB4BE4FDC094}" srcOrd="1" destOrd="0" parTransId="{47A0F36D-08D4-442A-A5A4-9366CC5230F7}" sibTransId="{96B645DD-34E4-472D-8D3D-1124E7D5CB2A}"/>
    <dgm:cxn modelId="{50CF57FC-C053-47C2-9DBF-B88B90247630}" type="presOf" srcId="{F33ED2B0-904F-43BE-B2C9-727F3C8AF877}" destId="{9394D68A-7A00-48BB-8A9E-94CFD4AD7650}" srcOrd="0" destOrd="0" presId="urn:microsoft.com/office/officeart/2005/8/layout/hChevron3"/>
    <dgm:cxn modelId="{090280FE-9D80-4203-884E-50583357A09E}" srcId="{743D8F9A-DBBD-4C37-A3BF-EA42E13028F9}" destId="{F33ED2B0-904F-43BE-B2C9-727F3C8AF877}" srcOrd="0" destOrd="0" parTransId="{3CFBC054-37F7-4749-B85E-A93743203647}" sibTransId="{02D8514B-7AEC-440A-9F45-4D7077150742}"/>
    <dgm:cxn modelId="{EEDCFB0A-73CB-4D59-A02E-6312370C8C6F}" type="presOf" srcId="{F4AC90BE-5D58-4AE9-B453-FB4BE4FDC094}" destId="{30276447-8809-4829-8360-934BCD8F36AA}" srcOrd="0" destOrd="0" presId="urn:microsoft.com/office/officeart/2005/8/layout/hChevron3"/>
    <dgm:cxn modelId="{7067AEDC-4F63-4E2A-A55A-8EB277E31539}" type="presParOf" srcId="{3D14A725-6893-4D0C-B669-D79230106357}" destId="{9394D68A-7A00-48BB-8A9E-94CFD4AD7650}" srcOrd="0" destOrd="0" presId="urn:microsoft.com/office/officeart/2005/8/layout/hChevron3"/>
    <dgm:cxn modelId="{0885C1A9-F71B-417E-9717-7D351A96A427}" type="presParOf" srcId="{3D14A725-6893-4D0C-B669-D79230106357}" destId="{67E303D6-C9D9-4264-90FA-F8287BF00B17}" srcOrd="1" destOrd="0" presId="urn:microsoft.com/office/officeart/2005/8/layout/hChevron3"/>
    <dgm:cxn modelId="{EAF4E202-FEAB-4643-A3BC-565547ED921B}" type="presParOf" srcId="{3D14A725-6893-4D0C-B669-D79230106357}" destId="{30276447-8809-4829-8360-934BCD8F36AA}" srcOrd="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743D8F9A-DBBD-4C37-A3BF-EA42E13028F9}" type="doc">
      <dgm:prSet loTypeId="urn:microsoft.com/office/officeart/2005/8/layout/hChevron3" loCatId="process" qsTypeId="urn:microsoft.com/office/officeart/2005/8/quickstyle/simple1" qsCatId="simple" csTypeId="urn:microsoft.com/office/officeart/2005/8/colors/colorful1" csCatId="colorful" phldr="1"/>
      <dgm:spPr/>
    </dgm:pt>
    <dgm:pt modelId="{F33ED2B0-904F-43BE-B2C9-727F3C8AF877}">
      <dgm:prSet phldrT="[文字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zh-TW" altLang="en-US" sz="3600" b="1" kern="1200" dirty="0">
              <a:latin typeface="微软雅黑" pitchFamily="34" charset="-122"/>
              <a:ea typeface="微软雅黑" pitchFamily="34" charset="-122"/>
              <a:cs typeface="+mn-cs"/>
            </a:rPr>
            <a:t>美術班介紹</a:t>
          </a:r>
        </a:p>
      </dgm:t>
    </dgm:pt>
    <dgm:pt modelId="{3CFBC054-37F7-4749-B85E-A93743203647}" type="parTrans" cxnId="{090280FE-9D80-4203-884E-50583357A09E}">
      <dgm:prSet/>
      <dgm:spPr/>
      <dgm:t>
        <a:bodyPr/>
        <a:lstStyle/>
        <a:p>
          <a:endParaRPr lang="zh-TW" altLang="en-US"/>
        </a:p>
      </dgm:t>
    </dgm:pt>
    <dgm:pt modelId="{02D8514B-7AEC-440A-9F45-4D7077150742}" type="sibTrans" cxnId="{090280FE-9D80-4203-884E-50583357A09E}">
      <dgm:prSet/>
      <dgm:spPr/>
      <dgm:t>
        <a:bodyPr/>
        <a:lstStyle/>
        <a:p>
          <a:endParaRPr lang="zh-TW" altLang="en-US"/>
        </a:p>
      </dgm:t>
    </dgm:pt>
    <dgm:pt modelId="{F4AC90BE-5D58-4AE9-B453-FB4BE4FDC094}">
      <dgm:prSet phldrT="[文字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zh-TW" altLang="en-US" sz="3600" b="1" kern="1200" dirty="0">
              <a:latin typeface="微软雅黑" pitchFamily="34" charset="-122"/>
              <a:ea typeface="微软雅黑" pitchFamily="34" charset="-122"/>
              <a:cs typeface="+mn-cs"/>
            </a:rPr>
            <a:t>課程介紹</a:t>
          </a:r>
        </a:p>
      </dgm:t>
    </dgm:pt>
    <dgm:pt modelId="{47A0F36D-08D4-442A-A5A4-9366CC5230F7}" type="parTrans" cxnId="{35349EF8-CD6A-4683-AC02-45DA6691CCFF}">
      <dgm:prSet/>
      <dgm:spPr/>
      <dgm:t>
        <a:bodyPr/>
        <a:lstStyle/>
        <a:p>
          <a:endParaRPr lang="zh-TW" altLang="en-US"/>
        </a:p>
      </dgm:t>
    </dgm:pt>
    <dgm:pt modelId="{96B645DD-34E4-472D-8D3D-1124E7D5CB2A}" type="sibTrans" cxnId="{35349EF8-CD6A-4683-AC02-45DA6691CCFF}">
      <dgm:prSet/>
      <dgm:spPr/>
      <dgm:t>
        <a:bodyPr/>
        <a:lstStyle/>
        <a:p>
          <a:endParaRPr lang="zh-TW" altLang="en-US"/>
        </a:p>
      </dgm:t>
    </dgm:pt>
    <dgm:pt modelId="{3D14A725-6893-4D0C-B669-D79230106357}" type="pres">
      <dgm:prSet presAssocID="{743D8F9A-DBBD-4C37-A3BF-EA42E13028F9}" presName="Name0" presStyleCnt="0">
        <dgm:presLayoutVars>
          <dgm:dir/>
          <dgm:resizeHandles val="exact"/>
        </dgm:presLayoutVars>
      </dgm:prSet>
      <dgm:spPr/>
    </dgm:pt>
    <dgm:pt modelId="{9394D68A-7A00-48BB-8A9E-94CFD4AD7650}" type="pres">
      <dgm:prSet presAssocID="{F33ED2B0-904F-43BE-B2C9-727F3C8AF877}" presName="parTxOnly" presStyleLbl="node1" presStyleIdx="0" presStyleCnt="2" custScaleX="9940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7E303D6-C9D9-4264-90FA-F8287BF00B17}" type="pres">
      <dgm:prSet presAssocID="{02D8514B-7AEC-440A-9F45-4D7077150742}" presName="parSpace" presStyleCnt="0"/>
      <dgm:spPr/>
    </dgm:pt>
    <dgm:pt modelId="{30276447-8809-4829-8360-934BCD8F36AA}" type="pres">
      <dgm:prSet presAssocID="{F4AC90BE-5D58-4AE9-B453-FB4BE4FDC094}" presName="parTxOnly" presStyleLbl="node1" presStyleIdx="1" presStyleCnt="2" custScaleX="9297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8B14AE9A-0125-4C79-9EF5-E847205343C7}" type="presOf" srcId="{F33ED2B0-904F-43BE-B2C9-727F3C8AF877}" destId="{9394D68A-7A00-48BB-8A9E-94CFD4AD7650}" srcOrd="0" destOrd="0" presId="urn:microsoft.com/office/officeart/2005/8/layout/hChevron3"/>
    <dgm:cxn modelId="{35349EF8-CD6A-4683-AC02-45DA6691CCFF}" srcId="{743D8F9A-DBBD-4C37-A3BF-EA42E13028F9}" destId="{F4AC90BE-5D58-4AE9-B453-FB4BE4FDC094}" srcOrd="1" destOrd="0" parTransId="{47A0F36D-08D4-442A-A5A4-9366CC5230F7}" sibTransId="{96B645DD-34E4-472D-8D3D-1124E7D5CB2A}"/>
    <dgm:cxn modelId="{090280FE-9D80-4203-884E-50583357A09E}" srcId="{743D8F9A-DBBD-4C37-A3BF-EA42E13028F9}" destId="{F33ED2B0-904F-43BE-B2C9-727F3C8AF877}" srcOrd="0" destOrd="0" parTransId="{3CFBC054-37F7-4749-B85E-A93743203647}" sibTransId="{02D8514B-7AEC-440A-9F45-4D7077150742}"/>
    <dgm:cxn modelId="{95022C0D-4FFB-43BD-AFCB-BC0B1A3D6D2B}" type="presOf" srcId="{743D8F9A-DBBD-4C37-A3BF-EA42E13028F9}" destId="{3D14A725-6893-4D0C-B669-D79230106357}" srcOrd="0" destOrd="0" presId="urn:microsoft.com/office/officeart/2005/8/layout/hChevron3"/>
    <dgm:cxn modelId="{BE3B4B93-C320-4E24-8D01-2930E6E8E5CA}" type="presOf" srcId="{F4AC90BE-5D58-4AE9-B453-FB4BE4FDC094}" destId="{30276447-8809-4829-8360-934BCD8F36AA}" srcOrd="0" destOrd="0" presId="urn:microsoft.com/office/officeart/2005/8/layout/hChevron3"/>
    <dgm:cxn modelId="{A667F4FE-1EED-4F25-A3B3-F9EE24EFC3D5}" type="presParOf" srcId="{3D14A725-6893-4D0C-B669-D79230106357}" destId="{9394D68A-7A00-48BB-8A9E-94CFD4AD7650}" srcOrd="0" destOrd="0" presId="urn:microsoft.com/office/officeart/2005/8/layout/hChevron3"/>
    <dgm:cxn modelId="{0CDCFE58-2F3A-4E1C-BE93-5B8CD9913A52}" type="presParOf" srcId="{3D14A725-6893-4D0C-B669-D79230106357}" destId="{67E303D6-C9D9-4264-90FA-F8287BF00B17}" srcOrd="1" destOrd="0" presId="urn:microsoft.com/office/officeart/2005/8/layout/hChevron3"/>
    <dgm:cxn modelId="{C088092B-39FB-4B19-AAAB-3EF0180FC885}" type="presParOf" srcId="{3D14A725-6893-4D0C-B669-D79230106357}" destId="{30276447-8809-4829-8360-934BCD8F36AA}" srcOrd="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743D8F9A-DBBD-4C37-A3BF-EA42E13028F9}" type="doc">
      <dgm:prSet loTypeId="urn:microsoft.com/office/officeart/2005/8/layout/hChevron3" loCatId="process" qsTypeId="urn:microsoft.com/office/officeart/2005/8/quickstyle/simple1" qsCatId="simple" csTypeId="urn:microsoft.com/office/officeart/2005/8/colors/colorful1" csCatId="colorful" phldr="1"/>
      <dgm:spPr/>
    </dgm:pt>
    <dgm:pt modelId="{F33ED2B0-904F-43BE-B2C9-727F3C8AF877}">
      <dgm:prSet phldrT="[文字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zh-TW" altLang="en-US" sz="3600" b="1" kern="1200" dirty="0">
              <a:latin typeface="微软雅黑" pitchFamily="34" charset="-122"/>
              <a:ea typeface="微软雅黑" pitchFamily="34" charset="-122"/>
              <a:cs typeface="+mn-cs"/>
            </a:rPr>
            <a:t>美術班介紹</a:t>
          </a:r>
        </a:p>
      </dgm:t>
    </dgm:pt>
    <dgm:pt modelId="{3CFBC054-37F7-4749-B85E-A93743203647}" type="parTrans" cxnId="{090280FE-9D80-4203-884E-50583357A09E}">
      <dgm:prSet/>
      <dgm:spPr/>
      <dgm:t>
        <a:bodyPr/>
        <a:lstStyle/>
        <a:p>
          <a:endParaRPr lang="zh-TW" altLang="en-US"/>
        </a:p>
      </dgm:t>
    </dgm:pt>
    <dgm:pt modelId="{02D8514B-7AEC-440A-9F45-4D7077150742}" type="sibTrans" cxnId="{090280FE-9D80-4203-884E-50583357A09E}">
      <dgm:prSet/>
      <dgm:spPr/>
      <dgm:t>
        <a:bodyPr/>
        <a:lstStyle/>
        <a:p>
          <a:endParaRPr lang="zh-TW" altLang="en-US"/>
        </a:p>
      </dgm:t>
    </dgm:pt>
    <dgm:pt modelId="{F4AC90BE-5D58-4AE9-B453-FB4BE4FDC094}">
      <dgm:prSet phldrT="[文字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zh-TW" altLang="en-US" sz="3600" b="1" kern="1200" dirty="0">
              <a:latin typeface="微软雅黑" pitchFamily="34" charset="-122"/>
              <a:ea typeface="微软雅黑" pitchFamily="34" charset="-122"/>
              <a:cs typeface="+mn-cs"/>
            </a:rPr>
            <a:t>課程介紹</a:t>
          </a:r>
        </a:p>
      </dgm:t>
    </dgm:pt>
    <dgm:pt modelId="{47A0F36D-08D4-442A-A5A4-9366CC5230F7}" type="parTrans" cxnId="{35349EF8-CD6A-4683-AC02-45DA6691CCFF}">
      <dgm:prSet/>
      <dgm:spPr/>
      <dgm:t>
        <a:bodyPr/>
        <a:lstStyle/>
        <a:p>
          <a:endParaRPr lang="zh-TW" altLang="en-US"/>
        </a:p>
      </dgm:t>
    </dgm:pt>
    <dgm:pt modelId="{96B645DD-34E4-472D-8D3D-1124E7D5CB2A}" type="sibTrans" cxnId="{35349EF8-CD6A-4683-AC02-45DA6691CCFF}">
      <dgm:prSet/>
      <dgm:spPr/>
      <dgm:t>
        <a:bodyPr/>
        <a:lstStyle/>
        <a:p>
          <a:endParaRPr lang="zh-TW" altLang="en-US"/>
        </a:p>
      </dgm:t>
    </dgm:pt>
    <dgm:pt modelId="{3D14A725-6893-4D0C-B669-D79230106357}" type="pres">
      <dgm:prSet presAssocID="{743D8F9A-DBBD-4C37-A3BF-EA42E13028F9}" presName="Name0" presStyleCnt="0">
        <dgm:presLayoutVars>
          <dgm:dir/>
          <dgm:resizeHandles val="exact"/>
        </dgm:presLayoutVars>
      </dgm:prSet>
      <dgm:spPr/>
    </dgm:pt>
    <dgm:pt modelId="{9394D68A-7A00-48BB-8A9E-94CFD4AD7650}" type="pres">
      <dgm:prSet presAssocID="{F33ED2B0-904F-43BE-B2C9-727F3C8AF877}" presName="parTxOnly" presStyleLbl="node1" presStyleIdx="0" presStyleCnt="2" custScaleX="9940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7E303D6-C9D9-4264-90FA-F8287BF00B17}" type="pres">
      <dgm:prSet presAssocID="{02D8514B-7AEC-440A-9F45-4D7077150742}" presName="parSpace" presStyleCnt="0"/>
      <dgm:spPr/>
    </dgm:pt>
    <dgm:pt modelId="{30276447-8809-4829-8360-934BCD8F36AA}" type="pres">
      <dgm:prSet presAssocID="{F4AC90BE-5D58-4AE9-B453-FB4BE4FDC094}" presName="parTxOnly" presStyleLbl="node1" presStyleIdx="1" presStyleCnt="2" custScaleX="9297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35349EF8-CD6A-4683-AC02-45DA6691CCFF}" srcId="{743D8F9A-DBBD-4C37-A3BF-EA42E13028F9}" destId="{F4AC90BE-5D58-4AE9-B453-FB4BE4FDC094}" srcOrd="1" destOrd="0" parTransId="{47A0F36D-08D4-442A-A5A4-9366CC5230F7}" sibTransId="{96B645DD-34E4-472D-8D3D-1124E7D5CB2A}"/>
    <dgm:cxn modelId="{E4D46DCA-062F-4584-AC8B-092FCF5835F5}" type="presOf" srcId="{F33ED2B0-904F-43BE-B2C9-727F3C8AF877}" destId="{9394D68A-7A00-48BB-8A9E-94CFD4AD7650}" srcOrd="0" destOrd="0" presId="urn:microsoft.com/office/officeart/2005/8/layout/hChevron3"/>
    <dgm:cxn modelId="{090280FE-9D80-4203-884E-50583357A09E}" srcId="{743D8F9A-DBBD-4C37-A3BF-EA42E13028F9}" destId="{F33ED2B0-904F-43BE-B2C9-727F3C8AF877}" srcOrd="0" destOrd="0" parTransId="{3CFBC054-37F7-4749-B85E-A93743203647}" sibTransId="{02D8514B-7AEC-440A-9F45-4D7077150742}"/>
    <dgm:cxn modelId="{54FAABCC-3978-4DB1-B014-59026EE5DEF6}" type="presOf" srcId="{743D8F9A-DBBD-4C37-A3BF-EA42E13028F9}" destId="{3D14A725-6893-4D0C-B669-D79230106357}" srcOrd="0" destOrd="0" presId="urn:microsoft.com/office/officeart/2005/8/layout/hChevron3"/>
    <dgm:cxn modelId="{DBDED365-056C-4830-814C-B5C6CEC35CD6}" type="presOf" srcId="{F4AC90BE-5D58-4AE9-B453-FB4BE4FDC094}" destId="{30276447-8809-4829-8360-934BCD8F36AA}" srcOrd="0" destOrd="0" presId="urn:microsoft.com/office/officeart/2005/8/layout/hChevron3"/>
    <dgm:cxn modelId="{DE6F457A-2B17-4CA6-9919-C95CFC794A76}" type="presParOf" srcId="{3D14A725-6893-4D0C-B669-D79230106357}" destId="{9394D68A-7A00-48BB-8A9E-94CFD4AD7650}" srcOrd="0" destOrd="0" presId="urn:microsoft.com/office/officeart/2005/8/layout/hChevron3"/>
    <dgm:cxn modelId="{D28E6D21-44B0-4E7B-B9DA-6598BFD56DA3}" type="presParOf" srcId="{3D14A725-6893-4D0C-B669-D79230106357}" destId="{67E303D6-C9D9-4264-90FA-F8287BF00B17}" srcOrd="1" destOrd="0" presId="urn:microsoft.com/office/officeart/2005/8/layout/hChevron3"/>
    <dgm:cxn modelId="{154516FF-8E7C-44AC-A31A-D8B6F159E29D}" type="presParOf" srcId="{3D14A725-6893-4D0C-B669-D79230106357}" destId="{30276447-8809-4829-8360-934BCD8F36AA}" srcOrd="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743D8F9A-DBBD-4C37-A3BF-EA42E13028F9}" type="doc">
      <dgm:prSet loTypeId="urn:microsoft.com/office/officeart/2005/8/layout/hChevron3" loCatId="process" qsTypeId="urn:microsoft.com/office/officeart/2005/8/quickstyle/simple1" qsCatId="simple" csTypeId="urn:microsoft.com/office/officeart/2005/8/colors/colorful1" csCatId="colorful" phldr="1"/>
      <dgm:spPr/>
    </dgm:pt>
    <dgm:pt modelId="{F33ED2B0-904F-43BE-B2C9-727F3C8AF877}">
      <dgm:prSet phldrT="[文字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zh-TW" altLang="en-US" sz="3600" b="1" kern="1200" dirty="0">
              <a:latin typeface="微软雅黑" pitchFamily="34" charset="-122"/>
              <a:ea typeface="微软雅黑" pitchFamily="34" charset="-122"/>
              <a:cs typeface="+mn-cs"/>
            </a:rPr>
            <a:t>美術班介紹</a:t>
          </a:r>
        </a:p>
      </dgm:t>
    </dgm:pt>
    <dgm:pt modelId="{3CFBC054-37F7-4749-B85E-A93743203647}" type="parTrans" cxnId="{090280FE-9D80-4203-884E-50583357A09E}">
      <dgm:prSet/>
      <dgm:spPr/>
      <dgm:t>
        <a:bodyPr/>
        <a:lstStyle/>
        <a:p>
          <a:endParaRPr lang="zh-TW" altLang="en-US"/>
        </a:p>
      </dgm:t>
    </dgm:pt>
    <dgm:pt modelId="{02D8514B-7AEC-440A-9F45-4D7077150742}" type="sibTrans" cxnId="{090280FE-9D80-4203-884E-50583357A09E}">
      <dgm:prSet/>
      <dgm:spPr/>
      <dgm:t>
        <a:bodyPr/>
        <a:lstStyle/>
        <a:p>
          <a:endParaRPr lang="zh-TW" altLang="en-US"/>
        </a:p>
      </dgm:t>
    </dgm:pt>
    <dgm:pt modelId="{F4AC90BE-5D58-4AE9-B453-FB4BE4FDC094}">
      <dgm:prSet phldrT="[文字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zh-TW" altLang="en-US" sz="3600" b="1" kern="1200" dirty="0">
              <a:latin typeface="微软雅黑" pitchFamily="34" charset="-122"/>
              <a:ea typeface="微软雅黑" pitchFamily="34" charset="-122"/>
              <a:cs typeface="+mn-cs"/>
            </a:rPr>
            <a:t>多元評量</a:t>
          </a:r>
        </a:p>
      </dgm:t>
    </dgm:pt>
    <dgm:pt modelId="{47A0F36D-08D4-442A-A5A4-9366CC5230F7}" type="parTrans" cxnId="{35349EF8-CD6A-4683-AC02-45DA6691CCFF}">
      <dgm:prSet/>
      <dgm:spPr/>
      <dgm:t>
        <a:bodyPr/>
        <a:lstStyle/>
        <a:p>
          <a:endParaRPr lang="zh-TW" altLang="en-US"/>
        </a:p>
      </dgm:t>
    </dgm:pt>
    <dgm:pt modelId="{96B645DD-34E4-472D-8D3D-1124E7D5CB2A}" type="sibTrans" cxnId="{35349EF8-CD6A-4683-AC02-45DA6691CCFF}">
      <dgm:prSet/>
      <dgm:spPr/>
      <dgm:t>
        <a:bodyPr/>
        <a:lstStyle/>
        <a:p>
          <a:endParaRPr lang="zh-TW" altLang="en-US"/>
        </a:p>
      </dgm:t>
    </dgm:pt>
    <dgm:pt modelId="{3D14A725-6893-4D0C-B669-D79230106357}" type="pres">
      <dgm:prSet presAssocID="{743D8F9A-DBBD-4C37-A3BF-EA42E13028F9}" presName="Name0" presStyleCnt="0">
        <dgm:presLayoutVars>
          <dgm:dir/>
          <dgm:resizeHandles val="exact"/>
        </dgm:presLayoutVars>
      </dgm:prSet>
      <dgm:spPr/>
    </dgm:pt>
    <dgm:pt modelId="{9394D68A-7A00-48BB-8A9E-94CFD4AD7650}" type="pres">
      <dgm:prSet presAssocID="{F33ED2B0-904F-43BE-B2C9-727F3C8AF877}" presName="parTxOnly" presStyleLbl="node1" presStyleIdx="0" presStyleCnt="2" custScaleX="9940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7E303D6-C9D9-4264-90FA-F8287BF00B17}" type="pres">
      <dgm:prSet presAssocID="{02D8514B-7AEC-440A-9F45-4D7077150742}" presName="parSpace" presStyleCnt="0"/>
      <dgm:spPr/>
    </dgm:pt>
    <dgm:pt modelId="{30276447-8809-4829-8360-934BCD8F36AA}" type="pres">
      <dgm:prSet presAssocID="{F4AC90BE-5D58-4AE9-B453-FB4BE4FDC094}" presName="parTxOnly" presStyleLbl="node1" presStyleIdx="1" presStyleCnt="2" custScaleX="9297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83559204-D4FF-447B-9883-3813A3B3F36A}" type="presOf" srcId="{F33ED2B0-904F-43BE-B2C9-727F3C8AF877}" destId="{9394D68A-7A00-48BB-8A9E-94CFD4AD7650}" srcOrd="0" destOrd="0" presId="urn:microsoft.com/office/officeart/2005/8/layout/hChevron3"/>
    <dgm:cxn modelId="{35349EF8-CD6A-4683-AC02-45DA6691CCFF}" srcId="{743D8F9A-DBBD-4C37-A3BF-EA42E13028F9}" destId="{F4AC90BE-5D58-4AE9-B453-FB4BE4FDC094}" srcOrd="1" destOrd="0" parTransId="{47A0F36D-08D4-442A-A5A4-9366CC5230F7}" sibTransId="{96B645DD-34E4-472D-8D3D-1124E7D5CB2A}"/>
    <dgm:cxn modelId="{090280FE-9D80-4203-884E-50583357A09E}" srcId="{743D8F9A-DBBD-4C37-A3BF-EA42E13028F9}" destId="{F33ED2B0-904F-43BE-B2C9-727F3C8AF877}" srcOrd="0" destOrd="0" parTransId="{3CFBC054-37F7-4749-B85E-A93743203647}" sibTransId="{02D8514B-7AEC-440A-9F45-4D7077150742}"/>
    <dgm:cxn modelId="{13639293-30E9-4E88-BA80-FDC27D2CB3D0}" type="presOf" srcId="{743D8F9A-DBBD-4C37-A3BF-EA42E13028F9}" destId="{3D14A725-6893-4D0C-B669-D79230106357}" srcOrd="0" destOrd="0" presId="urn:microsoft.com/office/officeart/2005/8/layout/hChevron3"/>
    <dgm:cxn modelId="{3DCD5EF8-1898-4924-A83D-F8942D66D09D}" type="presOf" srcId="{F4AC90BE-5D58-4AE9-B453-FB4BE4FDC094}" destId="{30276447-8809-4829-8360-934BCD8F36AA}" srcOrd="0" destOrd="0" presId="urn:microsoft.com/office/officeart/2005/8/layout/hChevron3"/>
    <dgm:cxn modelId="{EED4F265-2457-4E5F-A607-77950A4A0D28}" type="presParOf" srcId="{3D14A725-6893-4D0C-B669-D79230106357}" destId="{9394D68A-7A00-48BB-8A9E-94CFD4AD7650}" srcOrd="0" destOrd="0" presId="urn:microsoft.com/office/officeart/2005/8/layout/hChevron3"/>
    <dgm:cxn modelId="{C81BEC83-61D9-4AAD-B065-2B2A63535E9A}" type="presParOf" srcId="{3D14A725-6893-4D0C-B669-D79230106357}" destId="{67E303D6-C9D9-4264-90FA-F8287BF00B17}" srcOrd="1" destOrd="0" presId="urn:microsoft.com/office/officeart/2005/8/layout/hChevron3"/>
    <dgm:cxn modelId="{BA165D96-8456-467C-8713-CE689090DF4F}" type="presParOf" srcId="{3D14A725-6893-4D0C-B669-D79230106357}" destId="{30276447-8809-4829-8360-934BCD8F36AA}" srcOrd="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743D8F9A-DBBD-4C37-A3BF-EA42E13028F9}" type="doc">
      <dgm:prSet loTypeId="urn:microsoft.com/office/officeart/2005/8/layout/hChevron3" loCatId="process" qsTypeId="urn:microsoft.com/office/officeart/2005/8/quickstyle/simple1" qsCatId="simple" csTypeId="urn:microsoft.com/office/officeart/2005/8/colors/colorful1" csCatId="colorful" phldr="1"/>
      <dgm:spPr/>
    </dgm:pt>
    <dgm:pt modelId="{F33ED2B0-904F-43BE-B2C9-727F3C8AF877}">
      <dgm:prSet phldrT="[文字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zh-TW" altLang="en-US" sz="3600" b="1" kern="1200" dirty="0">
              <a:latin typeface="微软雅黑" pitchFamily="34" charset="-122"/>
              <a:ea typeface="微软雅黑" pitchFamily="34" charset="-122"/>
              <a:cs typeface="+mn-cs"/>
            </a:rPr>
            <a:t>美術班介紹</a:t>
          </a:r>
        </a:p>
      </dgm:t>
    </dgm:pt>
    <dgm:pt modelId="{3CFBC054-37F7-4749-B85E-A93743203647}" type="parTrans" cxnId="{090280FE-9D80-4203-884E-50583357A09E}">
      <dgm:prSet/>
      <dgm:spPr/>
      <dgm:t>
        <a:bodyPr/>
        <a:lstStyle/>
        <a:p>
          <a:endParaRPr lang="zh-TW" altLang="en-US"/>
        </a:p>
      </dgm:t>
    </dgm:pt>
    <dgm:pt modelId="{02D8514B-7AEC-440A-9F45-4D7077150742}" type="sibTrans" cxnId="{090280FE-9D80-4203-884E-50583357A09E}">
      <dgm:prSet/>
      <dgm:spPr/>
      <dgm:t>
        <a:bodyPr/>
        <a:lstStyle/>
        <a:p>
          <a:endParaRPr lang="zh-TW" altLang="en-US"/>
        </a:p>
      </dgm:t>
    </dgm:pt>
    <dgm:pt modelId="{F4AC90BE-5D58-4AE9-B453-FB4BE4FDC094}">
      <dgm:prSet phldrT="[文字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zh-TW" altLang="en-US" sz="3600" b="1" kern="1200" dirty="0">
              <a:latin typeface="微软雅黑" pitchFamily="34" charset="-122"/>
              <a:ea typeface="微软雅黑" pitchFamily="34" charset="-122"/>
              <a:cs typeface="+mn-cs"/>
            </a:rPr>
            <a:t>成果與特色</a:t>
          </a:r>
        </a:p>
      </dgm:t>
    </dgm:pt>
    <dgm:pt modelId="{47A0F36D-08D4-442A-A5A4-9366CC5230F7}" type="parTrans" cxnId="{35349EF8-CD6A-4683-AC02-45DA6691CCFF}">
      <dgm:prSet/>
      <dgm:spPr/>
      <dgm:t>
        <a:bodyPr/>
        <a:lstStyle/>
        <a:p>
          <a:endParaRPr lang="zh-TW" altLang="en-US"/>
        </a:p>
      </dgm:t>
    </dgm:pt>
    <dgm:pt modelId="{96B645DD-34E4-472D-8D3D-1124E7D5CB2A}" type="sibTrans" cxnId="{35349EF8-CD6A-4683-AC02-45DA6691CCFF}">
      <dgm:prSet/>
      <dgm:spPr/>
      <dgm:t>
        <a:bodyPr/>
        <a:lstStyle/>
        <a:p>
          <a:endParaRPr lang="zh-TW" altLang="en-US"/>
        </a:p>
      </dgm:t>
    </dgm:pt>
    <dgm:pt modelId="{3D14A725-6893-4D0C-B669-D79230106357}" type="pres">
      <dgm:prSet presAssocID="{743D8F9A-DBBD-4C37-A3BF-EA42E13028F9}" presName="Name0" presStyleCnt="0">
        <dgm:presLayoutVars>
          <dgm:dir/>
          <dgm:resizeHandles val="exact"/>
        </dgm:presLayoutVars>
      </dgm:prSet>
      <dgm:spPr/>
    </dgm:pt>
    <dgm:pt modelId="{9394D68A-7A00-48BB-8A9E-94CFD4AD7650}" type="pres">
      <dgm:prSet presAssocID="{F33ED2B0-904F-43BE-B2C9-727F3C8AF877}" presName="parTxOnly" presStyleLbl="node1" presStyleIdx="0" presStyleCnt="2" custScaleX="9940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7E303D6-C9D9-4264-90FA-F8287BF00B17}" type="pres">
      <dgm:prSet presAssocID="{02D8514B-7AEC-440A-9F45-4D7077150742}" presName="parSpace" presStyleCnt="0"/>
      <dgm:spPr/>
    </dgm:pt>
    <dgm:pt modelId="{30276447-8809-4829-8360-934BCD8F36AA}" type="pres">
      <dgm:prSet presAssocID="{F4AC90BE-5D58-4AE9-B453-FB4BE4FDC094}" presName="parTxOnly" presStyleLbl="node1" presStyleIdx="1" presStyleCnt="2" custScaleX="9297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9703FB47-A343-4320-921B-B4AB9333C315}" type="presOf" srcId="{F33ED2B0-904F-43BE-B2C9-727F3C8AF877}" destId="{9394D68A-7A00-48BB-8A9E-94CFD4AD7650}" srcOrd="0" destOrd="0" presId="urn:microsoft.com/office/officeart/2005/8/layout/hChevron3"/>
    <dgm:cxn modelId="{35349EF8-CD6A-4683-AC02-45DA6691CCFF}" srcId="{743D8F9A-DBBD-4C37-A3BF-EA42E13028F9}" destId="{F4AC90BE-5D58-4AE9-B453-FB4BE4FDC094}" srcOrd="1" destOrd="0" parTransId="{47A0F36D-08D4-442A-A5A4-9366CC5230F7}" sibTransId="{96B645DD-34E4-472D-8D3D-1124E7D5CB2A}"/>
    <dgm:cxn modelId="{2DC84850-EB32-4564-8FB1-55C91B0C58C7}" type="presOf" srcId="{743D8F9A-DBBD-4C37-A3BF-EA42E13028F9}" destId="{3D14A725-6893-4D0C-B669-D79230106357}" srcOrd="0" destOrd="0" presId="urn:microsoft.com/office/officeart/2005/8/layout/hChevron3"/>
    <dgm:cxn modelId="{090280FE-9D80-4203-884E-50583357A09E}" srcId="{743D8F9A-DBBD-4C37-A3BF-EA42E13028F9}" destId="{F33ED2B0-904F-43BE-B2C9-727F3C8AF877}" srcOrd="0" destOrd="0" parTransId="{3CFBC054-37F7-4749-B85E-A93743203647}" sibTransId="{02D8514B-7AEC-440A-9F45-4D7077150742}"/>
    <dgm:cxn modelId="{915E96D4-0AFD-4706-9C77-4EBDB55E535F}" type="presOf" srcId="{F4AC90BE-5D58-4AE9-B453-FB4BE4FDC094}" destId="{30276447-8809-4829-8360-934BCD8F36AA}" srcOrd="0" destOrd="0" presId="urn:microsoft.com/office/officeart/2005/8/layout/hChevron3"/>
    <dgm:cxn modelId="{DEEF3E7E-1ECA-4FCF-9F14-1636716ECA7E}" type="presParOf" srcId="{3D14A725-6893-4D0C-B669-D79230106357}" destId="{9394D68A-7A00-48BB-8A9E-94CFD4AD7650}" srcOrd="0" destOrd="0" presId="urn:microsoft.com/office/officeart/2005/8/layout/hChevron3"/>
    <dgm:cxn modelId="{D93CA75F-B7CF-47B6-A543-1486CAD813F4}" type="presParOf" srcId="{3D14A725-6893-4D0C-B669-D79230106357}" destId="{67E303D6-C9D9-4264-90FA-F8287BF00B17}" srcOrd="1" destOrd="0" presId="urn:microsoft.com/office/officeart/2005/8/layout/hChevron3"/>
    <dgm:cxn modelId="{3D20EBA7-72CA-4368-94A0-45DAD13B4C72}" type="presParOf" srcId="{3D14A725-6893-4D0C-B669-D79230106357}" destId="{30276447-8809-4829-8360-934BCD8F36AA}" srcOrd="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743D8F9A-DBBD-4C37-A3BF-EA42E13028F9}" type="doc">
      <dgm:prSet loTypeId="urn:microsoft.com/office/officeart/2005/8/layout/hChevron3" loCatId="process" qsTypeId="urn:microsoft.com/office/officeart/2005/8/quickstyle/simple1" qsCatId="simple" csTypeId="urn:microsoft.com/office/officeart/2005/8/colors/colorful1" csCatId="colorful" phldr="1"/>
      <dgm:spPr/>
    </dgm:pt>
    <dgm:pt modelId="{F33ED2B0-904F-43BE-B2C9-727F3C8AF877}">
      <dgm:prSet phldrT="[文字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zh-TW" altLang="en-US" sz="3600" b="1" kern="1200" dirty="0">
              <a:latin typeface="微软雅黑" pitchFamily="34" charset="-122"/>
              <a:ea typeface="微软雅黑" pitchFamily="34" charset="-122"/>
              <a:cs typeface="+mn-cs"/>
            </a:rPr>
            <a:t>美術班介紹</a:t>
          </a:r>
        </a:p>
      </dgm:t>
    </dgm:pt>
    <dgm:pt modelId="{3CFBC054-37F7-4749-B85E-A93743203647}" type="parTrans" cxnId="{090280FE-9D80-4203-884E-50583357A09E}">
      <dgm:prSet/>
      <dgm:spPr/>
      <dgm:t>
        <a:bodyPr/>
        <a:lstStyle/>
        <a:p>
          <a:endParaRPr lang="zh-TW" altLang="en-US"/>
        </a:p>
      </dgm:t>
    </dgm:pt>
    <dgm:pt modelId="{02D8514B-7AEC-440A-9F45-4D7077150742}" type="sibTrans" cxnId="{090280FE-9D80-4203-884E-50583357A09E}">
      <dgm:prSet/>
      <dgm:spPr/>
      <dgm:t>
        <a:bodyPr/>
        <a:lstStyle/>
        <a:p>
          <a:endParaRPr lang="zh-TW" altLang="en-US"/>
        </a:p>
      </dgm:t>
    </dgm:pt>
    <dgm:pt modelId="{F4AC90BE-5D58-4AE9-B453-FB4BE4FDC094}">
      <dgm:prSet phldrT="[文字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zh-TW" altLang="en-US" sz="3600" b="1" kern="1200" dirty="0">
              <a:latin typeface="微软雅黑" pitchFamily="34" charset="-122"/>
              <a:ea typeface="微软雅黑" pitchFamily="34" charset="-122"/>
              <a:cs typeface="+mn-cs"/>
            </a:rPr>
            <a:t>團隊特色</a:t>
          </a:r>
        </a:p>
      </dgm:t>
    </dgm:pt>
    <dgm:pt modelId="{47A0F36D-08D4-442A-A5A4-9366CC5230F7}" type="parTrans" cxnId="{35349EF8-CD6A-4683-AC02-45DA6691CCFF}">
      <dgm:prSet/>
      <dgm:spPr/>
      <dgm:t>
        <a:bodyPr/>
        <a:lstStyle/>
        <a:p>
          <a:endParaRPr lang="zh-TW" altLang="en-US"/>
        </a:p>
      </dgm:t>
    </dgm:pt>
    <dgm:pt modelId="{96B645DD-34E4-472D-8D3D-1124E7D5CB2A}" type="sibTrans" cxnId="{35349EF8-CD6A-4683-AC02-45DA6691CCFF}">
      <dgm:prSet/>
      <dgm:spPr/>
      <dgm:t>
        <a:bodyPr/>
        <a:lstStyle/>
        <a:p>
          <a:endParaRPr lang="zh-TW" altLang="en-US"/>
        </a:p>
      </dgm:t>
    </dgm:pt>
    <dgm:pt modelId="{3D14A725-6893-4D0C-B669-D79230106357}" type="pres">
      <dgm:prSet presAssocID="{743D8F9A-DBBD-4C37-A3BF-EA42E13028F9}" presName="Name0" presStyleCnt="0">
        <dgm:presLayoutVars>
          <dgm:dir/>
          <dgm:resizeHandles val="exact"/>
        </dgm:presLayoutVars>
      </dgm:prSet>
      <dgm:spPr/>
    </dgm:pt>
    <dgm:pt modelId="{9394D68A-7A00-48BB-8A9E-94CFD4AD7650}" type="pres">
      <dgm:prSet presAssocID="{F33ED2B0-904F-43BE-B2C9-727F3C8AF877}" presName="parTxOnly" presStyleLbl="node1" presStyleIdx="0" presStyleCnt="2" custScaleX="9940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7E303D6-C9D9-4264-90FA-F8287BF00B17}" type="pres">
      <dgm:prSet presAssocID="{02D8514B-7AEC-440A-9F45-4D7077150742}" presName="parSpace" presStyleCnt="0"/>
      <dgm:spPr/>
    </dgm:pt>
    <dgm:pt modelId="{30276447-8809-4829-8360-934BCD8F36AA}" type="pres">
      <dgm:prSet presAssocID="{F4AC90BE-5D58-4AE9-B453-FB4BE4FDC094}" presName="parTxOnly" presStyleLbl="node1" presStyleIdx="1" presStyleCnt="2" custScaleX="9297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89BA0748-2C76-43DA-993F-3D1233995050}" type="presOf" srcId="{743D8F9A-DBBD-4C37-A3BF-EA42E13028F9}" destId="{3D14A725-6893-4D0C-B669-D79230106357}" srcOrd="0" destOrd="0" presId="urn:microsoft.com/office/officeart/2005/8/layout/hChevron3"/>
    <dgm:cxn modelId="{7F96C30C-0A1D-41F9-A657-1C33BE478FB3}" type="presOf" srcId="{F33ED2B0-904F-43BE-B2C9-727F3C8AF877}" destId="{9394D68A-7A00-48BB-8A9E-94CFD4AD7650}" srcOrd="0" destOrd="0" presId="urn:microsoft.com/office/officeart/2005/8/layout/hChevron3"/>
    <dgm:cxn modelId="{35349EF8-CD6A-4683-AC02-45DA6691CCFF}" srcId="{743D8F9A-DBBD-4C37-A3BF-EA42E13028F9}" destId="{F4AC90BE-5D58-4AE9-B453-FB4BE4FDC094}" srcOrd="1" destOrd="0" parTransId="{47A0F36D-08D4-442A-A5A4-9366CC5230F7}" sibTransId="{96B645DD-34E4-472D-8D3D-1124E7D5CB2A}"/>
    <dgm:cxn modelId="{090280FE-9D80-4203-884E-50583357A09E}" srcId="{743D8F9A-DBBD-4C37-A3BF-EA42E13028F9}" destId="{F33ED2B0-904F-43BE-B2C9-727F3C8AF877}" srcOrd="0" destOrd="0" parTransId="{3CFBC054-37F7-4749-B85E-A93743203647}" sibTransId="{02D8514B-7AEC-440A-9F45-4D7077150742}"/>
    <dgm:cxn modelId="{C5DCB9B7-5E4E-46BE-842E-9BDA6F264736}" type="presOf" srcId="{F4AC90BE-5D58-4AE9-B453-FB4BE4FDC094}" destId="{30276447-8809-4829-8360-934BCD8F36AA}" srcOrd="0" destOrd="0" presId="urn:microsoft.com/office/officeart/2005/8/layout/hChevron3"/>
    <dgm:cxn modelId="{37273BD2-A3AA-49AE-831F-28F94220F784}" type="presParOf" srcId="{3D14A725-6893-4D0C-B669-D79230106357}" destId="{9394D68A-7A00-48BB-8A9E-94CFD4AD7650}" srcOrd="0" destOrd="0" presId="urn:microsoft.com/office/officeart/2005/8/layout/hChevron3"/>
    <dgm:cxn modelId="{019F08A0-71C8-45BE-A45C-DC44DC4D27D0}" type="presParOf" srcId="{3D14A725-6893-4D0C-B669-D79230106357}" destId="{67E303D6-C9D9-4264-90FA-F8287BF00B17}" srcOrd="1" destOrd="0" presId="urn:microsoft.com/office/officeart/2005/8/layout/hChevron3"/>
    <dgm:cxn modelId="{08939B98-E9DC-4712-8D13-69BA19D331AC}" type="presParOf" srcId="{3D14A725-6893-4D0C-B669-D79230106357}" destId="{30276447-8809-4829-8360-934BCD8F36AA}" srcOrd="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743D8F9A-DBBD-4C37-A3BF-EA42E13028F9}" type="doc">
      <dgm:prSet loTypeId="urn:microsoft.com/office/officeart/2005/8/layout/hChevron3" loCatId="process" qsTypeId="urn:microsoft.com/office/officeart/2005/8/quickstyle/simple1" qsCatId="simple" csTypeId="urn:microsoft.com/office/officeart/2005/8/colors/colorful1" csCatId="colorful" phldr="1"/>
      <dgm:spPr/>
    </dgm:pt>
    <dgm:pt modelId="{F33ED2B0-904F-43BE-B2C9-727F3C8AF877}">
      <dgm:prSet phldrT="[文字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zh-TW" altLang="en-US" sz="3600" b="1" kern="1200" dirty="0">
              <a:latin typeface="微软雅黑" pitchFamily="34" charset="-122"/>
              <a:ea typeface="微软雅黑" pitchFamily="34" charset="-122"/>
              <a:cs typeface="+mn-cs"/>
            </a:rPr>
            <a:t>美術班介紹</a:t>
          </a:r>
        </a:p>
      </dgm:t>
    </dgm:pt>
    <dgm:pt modelId="{3CFBC054-37F7-4749-B85E-A93743203647}" type="parTrans" cxnId="{090280FE-9D80-4203-884E-50583357A09E}">
      <dgm:prSet/>
      <dgm:spPr/>
      <dgm:t>
        <a:bodyPr/>
        <a:lstStyle/>
        <a:p>
          <a:endParaRPr lang="zh-TW" altLang="en-US"/>
        </a:p>
      </dgm:t>
    </dgm:pt>
    <dgm:pt modelId="{02D8514B-7AEC-440A-9F45-4D7077150742}" type="sibTrans" cxnId="{090280FE-9D80-4203-884E-50583357A09E}">
      <dgm:prSet/>
      <dgm:spPr/>
      <dgm:t>
        <a:bodyPr/>
        <a:lstStyle/>
        <a:p>
          <a:endParaRPr lang="zh-TW" altLang="en-US"/>
        </a:p>
      </dgm:t>
    </dgm:pt>
    <dgm:pt modelId="{F4AC90BE-5D58-4AE9-B453-FB4BE4FDC094}">
      <dgm:prSet phldrT="[文字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zh-TW" altLang="en-US" sz="3600" b="1" kern="1200" dirty="0">
              <a:latin typeface="微软雅黑" pitchFamily="34" charset="-122"/>
              <a:ea typeface="微软雅黑" pitchFamily="34" charset="-122"/>
              <a:cs typeface="+mn-cs"/>
            </a:rPr>
            <a:t>教學設備</a:t>
          </a:r>
        </a:p>
      </dgm:t>
    </dgm:pt>
    <dgm:pt modelId="{47A0F36D-08D4-442A-A5A4-9366CC5230F7}" type="parTrans" cxnId="{35349EF8-CD6A-4683-AC02-45DA6691CCFF}">
      <dgm:prSet/>
      <dgm:spPr/>
      <dgm:t>
        <a:bodyPr/>
        <a:lstStyle/>
        <a:p>
          <a:endParaRPr lang="zh-TW" altLang="en-US"/>
        </a:p>
      </dgm:t>
    </dgm:pt>
    <dgm:pt modelId="{96B645DD-34E4-472D-8D3D-1124E7D5CB2A}" type="sibTrans" cxnId="{35349EF8-CD6A-4683-AC02-45DA6691CCFF}">
      <dgm:prSet/>
      <dgm:spPr/>
      <dgm:t>
        <a:bodyPr/>
        <a:lstStyle/>
        <a:p>
          <a:endParaRPr lang="zh-TW" altLang="en-US"/>
        </a:p>
      </dgm:t>
    </dgm:pt>
    <dgm:pt modelId="{3D14A725-6893-4D0C-B669-D79230106357}" type="pres">
      <dgm:prSet presAssocID="{743D8F9A-DBBD-4C37-A3BF-EA42E13028F9}" presName="Name0" presStyleCnt="0">
        <dgm:presLayoutVars>
          <dgm:dir/>
          <dgm:resizeHandles val="exact"/>
        </dgm:presLayoutVars>
      </dgm:prSet>
      <dgm:spPr/>
    </dgm:pt>
    <dgm:pt modelId="{9394D68A-7A00-48BB-8A9E-94CFD4AD7650}" type="pres">
      <dgm:prSet presAssocID="{F33ED2B0-904F-43BE-B2C9-727F3C8AF877}" presName="parTxOnly" presStyleLbl="node1" presStyleIdx="0" presStyleCnt="2" custScaleX="9940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7E303D6-C9D9-4264-90FA-F8287BF00B17}" type="pres">
      <dgm:prSet presAssocID="{02D8514B-7AEC-440A-9F45-4D7077150742}" presName="parSpace" presStyleCnt="0"/>
      <dgm:spPr/>
    </dgm:pt>
    <dgm:pt modelId="{30276447-8809-4829-8360-934BCD8F36AA}" type="pres">
      <dgm:prSet presAssocID="{F4AC90BE-5D58-4AE9-B453-FB4BE4FDC094}" presName="parTxOnly" presStyleLbl="node1" presStyleIdx="1" presStyleCnt="2" custScaleX="9297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6AA68757-53CA-429A-B53B-31A2151CD13B}" type="presOf" srcId="{F33ED2B0-904F-43BE-B2C9-727F3C8AF877}" destId="{9394D68A-7A00-48BB-8A9E-94CFD4AD7650}" srcOrd="0" destOrd="0" presId="urn:microsoft.com/office/officeart/2005/8/layout/hChevron3"/>
    <dgm:cxn modelId="{35349EF8-CD6A-4683-AC02-45DA6691CCFF}" srcId="{743D8F9A-DBBD-4C37-A3BF-EA42E13028F9}" destId="{F4AC90BE-5D58-4AE9-B453-FB4BE4FDC094}" srcOrd="1" destOrd="0" parTransId="{47A0F36D-08D4-442A-A5A4-9366CC5230F7}" sibTransId="{96B645DD-34E4-472D-8D3D-1124E7D5CB2A}"/>
    <dgm:cxn modelId="{368B385A-95C5-46FD-90F6-1FA55F0182D5}" type="presOf" srcId="{743D8F9A-DBBD-4C37-A3BF-EA42E13028F9}" destId="{3D14A725-6893-4D0C-B669-D79230106357}" srcOrd="0" destOrd="0" presId="urn:microsoft.com/office/officeart/2005/8/layout/hChevron3"/>
    <dgm:cxn modelId="{090280FE-9D80-4203-884E-50583357A09E}" srcId="{743D8F9A-DBBD-4C37-A3BF-EA42E13028F9}" destId="{F33ED2B0-904F-43BE-B2C9-727F3C8AF877}" srcOrd="0" destOrd="0" parTransId="{3CFBC054-37F7-4749-B85E-A93743203647}" sibTransId="{02D8514B-7AEC-440A-9F45-4D7077150742}"/>
    <dgm:cxn modelId="{09B36566-27AF-4135-91B1-BE0120389AE2}" type="presOf" srcId="{F4AC90BE-5D58-4AE9-B453-FB4BE4FDC094}" destId="{30276447-8809-4829-8360-934BCD8F36AA}" srcOrd="0" destOrd="0" presId="urn:microsoft.com/office/officeart/2005/8/layout/hChevron3"/>
    <dgm:cxn modelId="{E71EFA46-2FF3-440C-9DDB-2AA2E7278FFF}" type="presParOf" srcId="{3D14A725-6893-4D0C-B669-D79230106357}" destId="{9394D68A-7A00-48BB-8A9E-94CFD4AD7650}" srcOrd="0" destOrd="0" presId="urn:microsoft.com/office/officeart/2005/8/layout/hChevron3"/>
    <dgm:cxn modelId="{A429F6CF-CB99-477A-A839-8D48D9558EAF}" type="presParOf" srcId="{3D14A725-6893-4D0C-B669-D79230106357}" destId="{67E303D6-C9D9-4264-90FA-F8287BF00B17}" srcOrd="1" destOrd="0" presId="urn:microsoft.com/office/officeart/2005/8/layout/hChevron3"/>
    <dgm:cxn modelId="{E0BF599E-4F03-4678-839D-3C71F25D64ED}" type="presParOf" srcId="{3D14A725-6893-4D0C-B669-D79230106357}" destId="{30276447-8809-4829-8360-934BCD8F36AA}" srcOrd="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BF9AA62-C90B-4D49-BB18-601127A22AA6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D0280D95-B90F-4134-8900-7DF9AFE2F23A}">
      <dgm:prSet phldrT="[文字]" custT="1"/>
      <dgm:spPr>
        <a:solidFill>
          <a:schemeClr val="bg1">
            <a:lumMod val="75000"/>
          </a:schemeClr>
        </a:solidFill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pPr marL="0" algn="l" defTabSz="914400" rtl="0" eaLnBrk="1" latinLnBrk="0" hangingPunct="1">
            <a:spcBef>
              <a:spcPct val="0"/>
            </a:spcBef>
          </a:pPr>
          <a:r>
            <a:rPr lang="zh-TW" altLang="en-US" sz="3600" b="1" kern="12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+mn-cs"/>
            </a:rPr>
            <a:t>基本現況</a:t>
          </a:r>
        </a:p>
      </dgm:t>
    </dgm:pt>
    <dgm:pt modelId="{CDB4E317-AB6A-4341-81B9-C2F5DF6AA400}" type="parTrans" cxnId="{81125248-A0AC-496A-BC87-BE7AFB56FD45}">
      <dgm:prSet/>
      <dgm:spPr/>
      <dgm:t>
        <a:bodyPr/>
        <a:lstStyle/>
        <a:p>
          <a:endParaRPr lang="zh-TW" altLang="en-US"/>
        </a:p>
      </dgm:t>
    </dgm:pt>
    <dgm:pt modelId="{D957B517-6811-4CF7-8045-5057BB5EAFBD}" type="sibTrans" cxnId="{81125248-A0AC-496A-BC87-BE7AFB56FD45}">
      <dgm:prSet/>
      <dgm:spPr/>
      <dgm:t>
        <a:bodyPr/>
        <a:lstStyle/>
        <a:p>
          <a:endParaRPr lang="zh-TW" altLang="en-US"/>
        </a:p>
      </dgm:t>
    </dgm:pt>
    <dgm:pt modelId="{A1944600-D568-4D9D-9974-7C008ABA3DCD}">
      <dgm:prSet phldrT="[文字]" custT="1"/>
      <dgm:spPr>
        <a:solidFill>
          <a:schemeClr val="accent5">
            <a:lumMod val="75000"/>
          </a:schemeClr>
        </a:solidFill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pPr marL="0" algn="l" defTabSz="914400" rtl="0" eaLnBrk="1" latinLnBrk="0" hangingPunct="1">
            <a:spcBef>
              <a:spcPct val="0"/>
            </a:spcBef>
          </a:pPr>
          <a:r>
            <a:rPr lang="zh-TW" altLang="en-US" sz="3600" b="1" kern="12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+mn-cs"/>
            </a:rPr>
            <a:t>社區環境</a:t>
          </a:r>
        </a:p>
      </dgm:t>
    </dgm:pt>
    <dgm:pt modelId="{BD7F7419-FE94-404C-A630-B378821440E9}" type="parTrans" cxnId="{397795A9-5A0F-47D2-A9EE-0E9BF69042F8}">
      <dgm:prSet/>
      <dgm:spPr/>
      <dgm:t>
        <a:bodyPr/>
        <a:lstStyle/>
        <a:p>
          <a:endParaRPr lang="zh-TW" altLang="en-US"/>
        </a:p>
      </dgm:t>
    </dgm:pt>
    <dgm:pt modelId="{9C368747-00ED-4401-8D93-DBAE04389E4E}" type="sibTrans" cxnId="{397795A9-5A0F-47D2-A9EE-0E9BF69042F8}">
      <dgm:prSet/>
      <dgm:spPr/>
      <dgm:t>
        <a:bodyPr/>
        <a:lstStyle/>
        <a:p>
          <a:endParaRPr lang="zh-TW" altLang="en-US"/>
        </a:p>
      </dgm:t>
    </dgm:pt>
    <dgm:pt modelId="{28B4466E-A054-4106-B1AB-4A1D5E509B0A}" type="pres">
      <dgm:prSet presAssocID="{8BF9AA62-C90B-4D49-BB18-601127A22AA6}" presName="Name0" presStyleCnt="0">
        <dgm:presLayoutVars>
          <dgm:dir/>
          <dgm:resizeHandles val="exact"/>
        </dgm:presLayoutVars>
      </dgm:prSet>
      <dgm:spPr/>
    </dgm:pt>
    <dgm:pt modelId="{9145D6E0-4B04-491A-B71C-DA9B3248F01D}" type="pres">
      <dgm:prSet presAssocID="{D0280D95-B90F-4134-8900-7DF9AFE2F23A}" presName="parTxOnly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C810DF5-4BAB-4E37-8384-A61889DC3866}" type="pres">
      <dgm:prSet presAssocID="{D957B517-6811-4CF7-8045-5057BB5EAFBD}" presName="parSpace" presStyleCnt="0"/>
      <dgm:spPr/>
    </dgm:pt>
    <dgm:pt modelId="{7C335CFD-D8D4-4CD4-AB14-B6D569575D99}" type="pres">
      <dgm:prSet presAssocID="{A1944600-D568-4D9D-9974-7C008ABA3DCD}" presName="parTxOnly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9D33FBD0-97F0-4649-A2F6-BD76D6A93BC9}" type="presOf" srcId="{A1944600-D568-4D9D-9974-7C008ABA3DCD}" destId="{7C335CFD-D8D4-4CD4-AB14-B6D569575D99}" srcOrd="0" destOrd="0" presId="urn:microsoft.com/office/officeart/2005/8/layout/hChevron3"/>
    <dgm:cxn modelId="{18A9369F-F737-48E0-9581-44F87EBE9176}" type="presOf" srcId="{8BF9AA62-C90B-4D49-BB18-601127A22AA6}" destId="{28B4466E-A054-4106-B1AB-4A1D5E509B0A}" srcOrd="0" destOrd="0" presId="urn:microsoft.com/office/officeart/2005/8/layout/hChevron3"/>
    <dgm:cxn modelId="{40A8F08D-AA04-4D2F-95EB-A42E93376DAA}" type="presOf" srcId="{D0280D95-B90F-4134-8900-7DF9AFE2F23A}" destId="{9145D6E0-4B04-491A-B71C-DA9B3248F01D}" srcOrd="0" destOrd="0" presId="urn:microsoft.com/office/officeart/2005/8/layout/hChevron3"/>
    <dgm:cxn modelId="{397795A9-5A0F-47D2-A9EE-0E9BF69042F8}" srcId="{8BF9AA62-C90B-4D49-BB18-601127A22AA6}" destId="{A1944600-D568-4D9D-9974-7C008ABA3DCD}" srcOrd="1" destOrd="0" parTransId="{BD7F7419-FE94-404C-A630-B378821440E9}" sibTransId="{9C368747-00ED-4401-8D93-DBAE04389E4E}"/>
    <dgm:cxn modelId="{81125248-A0AC-496A-BC87-BE7AFB56FD45}" srcId="{8BF9AA62-C90B-4D49-BB18-601127A22AA6}" destId="{D0280D95-B90F-4134-8900-7DF9AFE2F23A}" srcOrd="0" destOrd="0" parTransId="{CDB4E317-AB6A-4341-81B9-C2F5DF6AA400}" sibTransId="{D957B517-6811-4CF7-8045-5057BB5EAFBD}"/>
    <dgm:cxn modelId="{5C723124-75C2-4B21-8D4C-A04B7B15B3DF}" type="presParOf" srcId="{28B4466E-A054-4106-B1AB-4A1D5E509B0A}" destId="{9145D6E0-4B04-491A-B71C-DA9B3248F01D}" srcOrd="0" destOrd="0" presId="urn:microsoft.com/office/officeart/2005/8/layout/hChevron3"/>
    <dgm:cxn modelId="{93F873EB-0AC2-4069-9207-ECC4A6D18418}" type="presParOf" srcId="{28B4466E-A054-4106-B1AB-4A1D5E509B0A}" destId="{7C810DF5-4BAB-4E37-8384-A61889DC3866}" srcOrd="1" destOrd="0" presId="urn:microsoft.com/office/officeart/2005/8/layout/hChevron3"/>
    <dgm:cxn modelId="{F1B8AD05-92D6-492A-82F7-9FD2CBCC79CF}" type="presParOf" srcId="{28B4466E-A054-4106-B1AB-4A1D5E509B0A}" destId="{7C335CFD-D8D4-4CD4-AB14-B6D569575D99}" srcOrd="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BF9AA62-C90B-4D49-BB18-601127A22AA6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D0280D95-B90F-4134-8900-7DF9AFE2F23A}">
      <dgm:prSet phldrT="[文字]" custT="1"/>
      <dgm:spPr>
        <a:solidFill>
          <a:schemeClr val="bg1">
            <a:lumMod val="75000"/>
          </a:schemeClr>
        </a:solidFill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pPr marL="0" algn="l" defTabSz="914400" rtl="0" eaLnBrk="1" latinLnBrk="0" hangingPunct="1">
            <a:spcBef>
              <a:spcPct val="0"/>
            </a:spcBef>
          </a:pPr>
          <a:r>
            <a:rPr lang="zh-TW" altLang="en-US" sz="3600" b="1" kern="12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+mn-cs"/>
            </a:rPr>
            <a:t>基本現況</a:t>
          </a:r>
        </a:p>
      </dgm:t>
    </dgm:pt>
    <dgm:pt modelId="{CDB4E317-AB6A-4341-81B9-C2F5DF6AA400}" type="parTrans" cxnId="{81125248-A0AC-496A-BC87-BE7AFB56FD45}">
      <dgm:prSet/>
      <dgm:spPr/>
      <dgm:t>
        <a:bodyPr/>
        <a:lstStyle/>
        <a:p>
          <a:endParaRPr lang="zh-TW" altLang="en-US"/>
        </a:p>
      </dgm:t>
    </dgm:pt>
    <dgm:pt modelId="{D957B517-6811-4CF7-8045-5057BB5EAFBD}" type="sibTrans" cxnId="{81125248-A0AC-496A-BC87-BE7AFB56FD45}">
      <dgm:prSet/>
      <dgm:spPr/>
      <dgm:t>
        <a:bodyPr/>
        <a:lstStyle/>
        <a:p>
          <a:endParaRPr lang="zh-TW" altLang="en-US"/>
        </a:p>
      </dgm:t>
    </dgm:pt>
    <dgm:pt modelId="{A1944600-D568-4D9D-9974-7C008ABA3DCD}">
      <dgm:prSet phldrT="[文字]" custT="1"/>
      <dgm:spPr>
        <a:solidFill>
          <a:schemeClr val="accent5">
            <a:lumMod val="75000"/>
          </a:schemeClr>
        </a:solidFill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pPr marL="0" algn="l" defTabSz="914400" rtl="0" eaLnBrk="1" latinLnBrk="0" hangingPunct="1">
            <a:spcBef>
              <a:spcPct val="0"/>
            </a:spcBef>
          </a:pPr>
          <a:r>
            <a:rPr lang="zh-TW" altLang="en-US" sz="3600" b="1" kern="12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+mn-cs"/>
            </a:rPr>
            <a:t>學校規模</a:t>
          </a:r>
        </a:p>
      </dgm:t>
    </dgm:pt>
    <dgm:pt modelId="{BD7F7419-FE94-404C-A630-B378821440E9}" type="parTrans" cxnId="{397795A9-5A0F-47D2-A9EE-0E9BF69042F8}">
      <dgm:prSet/>
      <dgm:spPr/>
      <dgm:t>
        <a:bodyPr/>
        <a:lstStyle/>
        <a:p>
          <a:endParaRPr lang="zh-TW" altLang="en-US"/>
        </a:p>
      </dgm:t>
    </dgm:pt>
    <dgm:pt modelId="{9C368747-00ED-4401-8D93-DBAE04389E4E}" type="sibTrans" cxnId="{397795A9-5A0F-47D2-A9EE-0E9BF69042F8}">
      <dgm:prSet/>
      <dgm:spPr/>
      <dgm:t>
        <a:bodyPr/>
        <a:lstStyle/>
        <a:p>
          <a:endParaRPr lang="zh-TW" altLang="en-US"/>
        </a:p>
      </dgm:t>
    </dgm:pt>
    <dgm:pt modelId="{28B4466E-A054-4106-B1AB-4A1D5E509B0A}" type="pres">
      <dgm:prSet presAssocID="{8BF9AA62-C90B-4D49-BB18-601127A22AA6}" presName="Name0" presStyleCnt="0">
        <dgm:presLayoutVars>
          <dgm:dir/>
          <dgm:resizeHandles val="exact"/>
        </dgm:presLayoutVars>
      </dgm:prSet>
      <dgm:spPr/>
    </dgm:pt>
    <dgm:pt modelId="{9145D6E0-4B04-491A-B71C-DA9B3248F01D}" type="pres">
      <dgm:prSet presAssocID="{D0280D95-B90F-4134-8900-7DF9AFE2F23A}" presName="parTxOnly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C810DF5-4BAB-4E37-8384-A61889DC3866}" type="pres">
      <dgm:prSet presAssocID="{D957B517-6811-4CF7-8045-5057BB5EAFBD}" presName="parSpace" presStyleCnt="0"/>
      <dgm:spPr/>
    </dgm:pt>
    <dgm:pt modelId="{7C335CFD-D8D4-4CD4-AB14-B6D569575D99}" type="pres">
      <dgm:prSet presAssocID="{A1944600-D568-4D9D-9974-7C008ABA3DCD}" presName="parTxOnly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9D33FBD0-97F0-4649-A2F6-BD76D6A93BC9}" type="presOf" srcId="{A1944600-D568-4D9D-9974-7C008ABA3DCD}" destId="{7C335CFD-D8D4-4CD4-AB14-B6D569575D99}" srcOrd="0" destOrd="0" presId="urn:microsoft.com/office/officeart/2005/8/layout/hChevron3"/>
    <dgm:cxn modelId="{18A9369F-F737-48E0-9581-44F87EBE9176}" type="presOf" srcId="{8BF9AA62-C90B-4D49-BB18-601127A22AA6}" destId="{28B4466E-A054-4106-B1AB-4A1D5E509B0A}" srcOrd="0" destOrd="0" presId="urn:microsoft.com/office/officeart/2005/8/layout/hChevron3"/>
    <dgm:cxn modelId="{40A8F08D-AA04-4D2F-95EB-A42E93376DAA}" type="presOf" srcId="{D0280D95-B90F-4134-8900-7DF9AFE2F23A}" destId="{9145D6E0-4B04-491A-B71C-DA9B3248F01D}" srcOrd="0" destOrd="0" presId="urn:microsoft.com/office/officeart/2005/8/layout/hChevron3"/>
    <dgm:cxn modelId="{397795A9-5A0F-47D2-A9EE-0E9BF69042F8}" srcId="{8BF9AA62-C90B-4D49-BB18-601127A22AA6}" destId="{A1944600-D568-4D9D-9974-7C008ABA3DCD}" srcOrd="1" destOrd="0" parTransId="{BD7F7419-FE94-404C-A630-B378821440E9}" sibTransId="{9C368747-00ED-4401-8D93-DBAE04389E4E}"/>
    <dgm:cxn modelId="{81125248-A0AC-496A-BC87-BE7AFB56FD45}" srcId="{8BF9AA62-C90B-4D49-BB18-601127A22AA6}" destId="{D0280D95-B90F-4134-8900-7DF9AFE2F23A}" srcOrd="0" destOrd="0" parTransId="{CDB4E317-AB6A-4341-81B9-C2F5DF6AA400}" sibTransId="{D957B517-6811-4CF7-8045-5057BB5EAFBD}"/>
    <dgm:cxn modelId="{5C723124-75C2-4B21-8D4C-A04B7B15B3DF}" type="presParOf" srcId="{28B4466E-A054-4106-B1AB-4A1D5E509B0A}" destId="{9145D6E0-4B04-491A-B71C-DA9B3248F01D}" srcOrd="0" destOrd="0" presId="urn:microsoft.com/office/officeart/2005/8/layout/hChevron3"/>
    <dgm:cxn modelId="{93F873EB-0AC2-4069-9207-ECC4A6D18418}" type="presParOf" srcId="{28B4466E-A054-4106-B1AB-4A1D5E509B0A}" destId="{7C810DF5-4BAB-4E37-8384-A61889DC3866}" srcOrd="1" destOrd="0" presId="urn:microsoft.com/office/officeart/2005/8/layout/hChevron3"/>
    <dgm:cxn modelId="{F1B8AD05-92D6-492A-82F7-9FD2CBCC79CF}" type="presParOf" srcId="{28B4466E-A054-4106-B1AB-4A1D5E509B0A}" destId="{7C335CFD-D8D4-4CD4-AB14-B6D569575D99}" srcOrd="2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43D8F9A-DBBD-4C37-A3BF-EA42E13028F9}" type="doc">
      <dgm:prSet loTypeId="urn:microsoft.com/office/officeart/2005/8/layout/hChevron3" loCatId="process" qsTypeId="urn:microsoft.com/office/officeart/2005/8/quickstyle/simple1" qsCatId="simple" csTypeId="urn:microsoft.com/office/officeart/2005/8/colors/colorful1" csCatId="colorful" phldr="1"/>
      <dgm:spPr/>
    </dgm:pt>
    <dgm:pt modelId="{F33ED2B0-904F-43BE-B2C9-727F3C8AF877}">
      <dgm:prSet phldrT="[文字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zh-TW" altLang="en-US" sz="3600" b="1" kern="1200" dirty="0">
              <a:latin typeface="微软雅黑" pitchFamily="34" charset="-122"/>
              <a:ea typeface="微软雅黑" pitchFamily="34" charset="-122"/>
              <a:cs typeface="+mn-cs"/>
            </a:rPr>
            <a:t>學校簡介</a:t>
          </a:r>
        </a:p>
      </dgm:t>
    </dgm:pt>
    <dgm:pt modelId="{3CFBC054-37F7-4749-B85E-A93743203647}" type="parTrans" cxnId="{090280FE-9D80-4203-884E-50583357A09E}">
      <dgm:prSet/>
      <dgm:spPr/>
      <dgm:t>
        <a:bodyPr/>
        <a:lstStyle/>
        <a:p>
          <a:endParaRPr lang="zh-TW" altLang="en-US"/>
        </a:p>
      </dgm:t>
    </dgm:pt>
    <dgm:pt modelId="{02D8514B-7AEC-440A-9F45-4D7077150742}" type="sibTrans" cxnId="{090280FE-9D80-4203-884E-50583357A09E}">
      <dgm:prSet/>
      <dgm:spPr/>
      <dgm:t>
        <a:bodyPr/>
        <a:lstStyle/>
        <a:p>
          <a:endParaRPr lang="zh-TW" altLang="en-US"/>
        </a:p>
      </dgm:t>
    </dgm:pt>
    <dgm:pt modelId="{F4AC90BE-5D58-4AE9-B453-FB4BE4FDC094}">
      <dgm:prSet phldrT="[文字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zh-TW" altLang="en-US" sz="3200" b="1" kern="1200" dirty="0">
              <a:latin typeface="微软雅黑" pitchFamily="34" charset="-122"/>
              <a:ea typeface="微软雅黑" pitchFamily="34" charset="-122"/>
              <a:cs typeface="+mn-cs"/>
            </a:rPr>
            <a:t>學校環境</a:t>
          </a:r>
        </a:p>
      </dgm:t>
    </dgm:pt>
    <dgm:pt modelId="{47A0F36D-08D4-442A-A5A4-9366CC5230F7}" type="parTrans" cxnId="{35349EF8-CD6A-4683-AC02-45DA6691CCFF}">
      <dgm:prSet/>
      <dgm:spPr/>
      <dgm:t>
        <a:bodyPr/>
        <a:lstStyle/>
        <a:p>
          <a:endParaRPr lang="zh-TW" altLang="en-US"/>
        </a:p>
      </dgm:t>
    </dgm:pt>
    <dgm:pt modelId="{96B645DD-34E4-472D-8D3D-1124E7D5CB2A}" type="sibTrans" cxnId="{35349EF8-CD6A-4683-AC02-45DA6691CCFF}">
      <dgm:prSet/>
      <dgm:spPr/>
      <dgm:t>
        <a:bodyPr/>
        <a:lstStyle/>
        <a:p>
          <a:endParaRPr lang="zh-TW" altLang="en-US"/>
        </a:p>
      </dgm:t>
    </dgm:pt>
    <dgm:pt modelId="{DB8F555A-922E-4E63-AD06-E1FD5121016E}">
      <dgm:prSet phldrT="[文字]" custT="1"/>
      <dgm:spPr/>
      <dgm:t>
        <a:bodyPr/>
        <a:lstStyle/>
        <a:p>
          <a:r>
            <a:rPr lang="zh-TW" altLang="en-US" sz="2800" b="1" kern="1200" dirty="0">
              <a:latin typeface="微软雅黑" pitchFamily="34" charset="-122"/>
              <a:ea typeface="微软雅黑" pitchFamily="34" charset="-122"/>
              <a:cs typeface="+mn-cs"/>
            </a:rPr>
            <a:t>美學融入校園營造</a:t>
          </a:r>
        </a:p>
      </dgm:t>
    </dgm:pt>
    <dgm:pt modelId="{A102B792-5A3F-4F00-88A0-A59AD7D65027}" type="parTrans" cxnId="{7370B3B1-A469-42D5-8601-1F15BC2E799F}">
      <dgm:prSet/>
      <dgm:spPr/>
      <dgm:t>
        <a:bodyPr/>
        <a:lstStyle/>
        <a:p>
          <a:endParaRPr lang="zh-TW" altLang="en-US"/>
        </a:p>
      </dgm:t>
    </dgm:pt>
    <dgm:pt modelId="{DE0ABA57-5284-4714-9B43-B43CF6ADD5AD}" type="sibTrans" cxnId="{7370B3B1-A469-42D5-8601-1F15BC2E799F}">
      <dgm:prSet/>
      <dgm:spPr/>
      <dgm:t>
        <a:bodyPr/>
        <a:lstStyle/>
        <a:p>
          <a:endParaRPr lang="zh-TW" altLang="en-US"/>
        </a:p>
      </dgm:t>
    </dgm:pt>
    <dgm:pt modelId="{3D14A725-6893-4D0C-B669-D79230106357}" type="pres">
      <dgm:prSet presAssocID="{743D8F9A-DBBD-4C37-A3BF-EA42E13028F9}" presName="Name0" presStyleCnt="0">
        <dgm:presLayoutVars>
          <dgm:dir/>
          <dgm:resizeHandles val="exact"/>
        </dgm:presLayoutVars>
      </dgm:prSet>
      <dgm:spPr/>
    </dgm:pt>
    <dgm:pt modelId="{9394D68A-7A00-48BB-8A9E-94CFD4AD7650}" type="pres">
      <dgm:prSet presAssocID="{F33ED2B0-904F-43BE-B2C9-727F3C8AF877}" presName="parTxOnly" presStyleLbl="node1" presStyleIdx="0" presStyleCnt="3" custScaleX="7467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7E303D6-C9D9-4264-90FA-F8287BF00B17}" type="pres">
      <dgm:prSet presAssocID="{02D8514B-7AEC-440A-9F45-4D7077150742}" presName="parSpace" presStyleCnt="0"/>
      <dgm:spPr/>
    </dgm:pt>
    <dgm:pt modelId="{30276447-8809-4829-8360-934BCD8F36AA}" type="pres">
      <dgm:prSet presAssocID="{F4AC90BE-5D58-4AE9-B453-FB4BE4FDC094}" presName="parTxOnly" presStyleLbl="node1" presStyleIdx="1" presStyleCnt="3" custScaleX="7438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0496E92-5E18-48E2-AFE6-4C4662B52F57}" type="pres">
      <dgm:prSet presAssocID="{96B645DD-34E4-472D-8D3D-1124E7D5CB2A}" presName="parSpace" presStyleCnt="0"/>
      <dgm:spPr/>
    </dgm:pt>
    <dgm:pt modelId="{11F9FF1A-58E4-494E-A421-CA9A8A1D748F}" type="pres">
      <dgm:prSet presAssocID="{DB8F555A-922E-4E63-AD06-E1FD5121016E}" presName="parTxOnly" presStyleLbl="node1" presStyleIdx="2" presStyleCnt="3" custLinFactNeighborX="77987" custLinFactNeighborY="766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7370B3B1-A469-42D5-8601-1F15BC2E799F}" srcId="{743D8F9A-DBBD-4C37-A3BF-EA42E13028F9}" destId="{DB8F555A-922E-4E63-AD06-E1FD5121016E}" srcOrd="2" destOrd="0" parTransId="{A102B792-5A3F-4F00-88A0-A59AD7D65027}" sibTransId="{DE0ABA57-5284-4714-9B43-B43CF6ADD5AD}"/>
    <dgm:cxn modelId="{E7FE4D81-A4F4-484A-829E-A6BA80FFC493}" type="presOf" srcId="{F4AC90BE-5D58-4AE9-B453-FB4BE4FDC094}" destId="{30276447-8809-4829-8360-934BCD8F36AA}" srcOrd="0" destOrd="0" presId="urn:microsoft.com/office/officeart/2005/8/layout/hChevron3"/>
    <dgm:cxn modelId="{DB0C5346-539D-4633-853C-D5701F4E8230}" type="presOf" srcId="{743D8F9A-DBBD-4C37-A3BF-EA42E13028F9}" destId="{3D14A725-6893-4D0C-B669-D79230106357}" srcOrd="0" destOrd="0" presId="urn:microsoft.com/office/officeart/2005/8/layout/hChevron3"/>
    <dgm:cxn modelId="{090280FE-9D80-4203-884E-50583357A09E}" srcId="{743D8F9A-DBBD-4C37-A3BF-EA42E13028F9}" destId="{F33ED2B0-904F-43BE-B2C9-727F3C8AF877}" srcOrd="0" destOrd="0" parTransId="{3CFBC054-37F7-4749-B85E-A93743203647}" sibTransId="{02D8514B-7AEC-440A-9F45-4D7077150742}"/>
    <dgm:cxn modelId="{35349EF8-CD6A-4683-AC02-45DA6691CCFF}" srcId="{743D8F9A-DBBD-4C37-A3BF-EA42E13028F9}" destId="{F4AC90BE-5D58-4AE9-B453-FB4BE4FDC094}" srcOrd="1" destOrd="0" parTransId="{47A0F36D-08D4-442A-A5A4-9366CC5230F7}" sibTransId="{96B645DD-34E4-472D-8D3D-1124E7D5CB2A}"/>
    <dgm:cxn modelId="{0E7B927D-4F1C-42FA-97EF-53DD52E0E55E}" type="presOf" srcId="{F33ED2B0-904F-43BE-B2C9-727F3C8AF877}" destId="{9394D68A-7A00-48BB-8A9E-94CFD4AD7650}" srcOrd="0" destOrd="0" presId="urn:microsoft.com/office/officeart/2005/8/layout/hChevron3"/>
    <dgm:cxn modelId="{47AD576D-F648-4469-817A-70FCFCD48625}" type="presOf" srcId="{DB8F555A-922E-4E63-AD06-E1FD5121016E}" destId="{11F9FF1A-58E4-494E-A421-CA9A8A1D748F}" srcOrd="0" destOrd="0" presId="urn:microsoft.com/office/officeart/2005/8/layout/hChevron3"/>
    <dgm:cxn modelId="{15C3F0C5-720D-48AF-9686-E559158DD38B}" type="presParOf" srcId="{3D14A725-6893-4D0C-B669-D79230106357}" destId="{9394D68A-7A00-48BB-8A9E-94CFD4AD7650}" srcOrd="0" destOrd="0" presId="urn:microsoft.com/office/officeart/2005/8/layout/hChevron3"/>
    <dgm:cxn modelId="{498C6C92-FD3E-4D4C-A05C-ACC74BF23B20}" type="presParOf" srcId="{3D14A725-6893-4D0C-B669-D79230106357}" destId="{67E303D6-C9D9-4264-90FA-F8287BF00B17}" srcOrd="1" destOrd="0" presId="urn:microsoft.com/office/officeart/2005/8/layout/hChevron3"/>
    <dgm:cxn modelId="{524EF217-8680-4273-8022-BEB0AE1D029E}" type="presParOf" srcId="{3D14A725-6893-4D0C-B669-D79230106357}" destId="{30276447-8809-4829-8360-934BCD8F36AA}" srcOrd="2" destOrd="0" presId="urn:microsoft.com/office/officeart/2005/8/layout/hChevron3"/>
    <dgm:cxn modelId="{D4DDB6AC-AB59-4A81-BCC4-625422ED449E}" type="presParOf" srcId="{3D14A725-6893-4D0C-B669-D79230106357}" destId="{70496E92-5E18-48E2-AFE6-4C4662B52F57}" srcOrd="3" destOrd="0" presId="urn:microsoft.com/office/officeart/2005/8/layout/hChevron3"/>
    <dgm:cxn modelId="{DA2D4991-844F-46C5-952B-C224A3082A3A}" type="presParOf" srcId="{3D14A725-6893-4D0C-B669-D79230106357}" destId="{11F9FF1A-58E4-494E-A421-CA9A8A1D748F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43D8F9A-DBBD-4C37-A3BF-EA42E13028F9}" type="doc">
      <dgm:prSet loTypeId="urn:microsoft.com/office/officeart/2005/8/layout/hChevron3" loCatId="process" qsTypeId="urn:microsoft.com/office/officeart/2005/8/quickstyle/simple1" qsCatId="simple" csTypeId="urn:microsoft.com/office/officeart/2005/8/colors/colorful1" csCatId="colorful" phldr="1"/>
      <dgm:spPr/>
    </dgm:pt>
    <dgm:pt modelId="{F33ED2B0-904F-43BE-B2C9-727F3C8AF877}">
      <dgm:prSet phldrT="[文字]" custT="1"/>
      <dgm:spPr>
        <a:solidFill>
          <a:schemeClr val="bg1">
            <a:lumMod val="85000"/>
          </a:schemeClr>
        </a:solidFill>
      </dgm:spPr>
      <dgm:t>
        <a:bodyPr/>
        <a:lstStyle/>
        <a:p>
          <a:r>
            <a:rPr lang="zh-TW" altLang="en-US" sz="3600" b="1" kern="1200" dirty="0">
              <a:latin typeface="微软雅黑" pitchFamily="34" charset="-122"/>
              <a:ea typeface="微软雅黑" pitchFamily="34" charset="-122"/>
              <a:cs typeface="+mn-cs"/>
            </a:rPr>
            <a:t>學校簡介</a:t>
          </a:r>
        </a:p>
      </dgm:t>
    </dgm:pt>
    <dgm:pt modelId="{3CFBC054-37F7-4749-B85E-A93743203647}" type="parTrans" cxnId="{090280FE-9D80-4203-884E-50583357A09E}">
      <dgm:prSet/>
      <dgm:spPr/>
      <dgm:t>
        <a:bodyPr/>
        <a:lstStyle/>
        <a:p>
          <a:endParaRPr lang="zh-TW" altLang="en-US"/>
        </a:p>
      </dgm:t>
    </dgm:pt>
    <dgm:pt modelId="{02D8514B-7AEC-440A-9F45-4D7077150742}" type="sibTrans" cxnId="{090280FE-9D80-4203-884E-50583357A09E}">
      <dgm:prSet/>
      <dgm:spPr/>
      <dgm:t>
        <a:bodyPr/>
        <a:lstStyle/>
        <a:p>
          <a:endParaRPr lang="zh-TW" altLang="en-US"/>
        </a:p>
      </dgm:t>
    </dgm:pt>
    <dgm:pt modelId="{F4AC90BE-5D58-4AE9-B453-FB4BE4FDC094}">
      <dgm:prSet phldrT="[文字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zh-TW" altLang="en-US" sz="3200" b="1" kern="1200" dirty="0">
              <a:latin typeface="微软雅黑" pitchFamily="34" charset="-122"/>
              <a:ea typeface="微软雅黑" pitchFamily="34" charset="-122"/>
              <a:cs typeface="+mn-cs"/>
            </a:rPr>
            <a:t>學校環境</a:t>
          </a:r>
        </a:p>
      </dgm:t>
    </dgm:pt>
    <dgm:pt modelId="{47A0F36D-08D4-442A-A5A4-9366CC5230F7}" type="parTrans" cxnId="{35349EF8-CD6A-4683-AC02-45DA6691CCFF}">
      <dgm:prSet/>
      <dgm:spPr/>
      <dgm:t>
        <a:bodyPr/>
        <a:lstStyle/>
        <a:p>
          <a:endParaRPr lang="zh-TW" altLang="en-US"/>
        </a:p>
      </dgm:t>
    </dgm:pt>
    <dgm:pt modelId="{96B645DD-34E4-472D-8D3D-1124E7D5CB2A}" type="sibTrans" cxnId="{35349EF8-CD6A-4683-AC02-45DA6691CCFF}">
      <dgm:prSet/>
      <dgm:spPr/>
      <dgm:t>
        <a:bodyPr/>
        <a:lstStyle/>
        <a:p>
          <a:endParaRPr lang="zh-TW" altLang="en-US"/>
        </a:p>
      </dgm:t>
    </dgm:pt>
    <dgm:pt modelId="{DB8F555A-922E-4E63-AD06-E1FD5121016E}">
      <dgm:prSet phldrT="[文字]" custT="1"/>
      <dgm:spPr/>
      <dgm:t>
        <a:bodyPr/>
        <a:lstStyle/>
        <a:p>
          <a:r>
            <a:rPr lang="zh-TW" altLang="en-US" sz="2800" b="1" kern="1200" dirty="0">
              <a:latin typeface="微软雅黑" pitchFamily="34" charset="-122"/>
              <a:ea typeface="微软雅黑" pitchFamily="34" charset="-122"/>
              <a:cs typeface="+mn-cs"/>
            </a:rPr>
            <a:t>美學融入校園營造</a:t>
          </a:r>
        </a:p>
      </dgm:t>
    </dgm:pt>
    <dgm:pt modelId="{A102B792-5A3F-4F00-88A0-A59AD7D65027}" type="parTrans" cxnId="{7370B3B1-A469-42D5-8601-1F15BC2E799F}">
      <dgm:prSet/>
      <dgm:spPr/>
      <dgm:t>
        <a:bodyPr/>
        <a:lstStyle/>
        <a:p>
          <a:endParaRPr lang="zh-TW" altLang="en-US"/>
        </a:p>
      </dgm:t>
    </dgm:pt>
    <dgm:pt modelId="{DE0ABA57-5284-4714-9B43-B43CF6ADD5AD}" type="sibTrans" cxnId="{7370B3B1-A469-42D5-8601-1F15BC2E799F}">
      <dgm:prSet/>
      <dgm:spPr/>
      <dgm:t>
        <a:bodyPr/>
        <a:lstStyle/>
        <a:p>
          <a:endParaRPr lang="zh-TW" altLang="en-US"/>
        </a:p>
      </dgm:t>
    </dgm:pt>
    <dgm:pt modelId="{3D14A725-6893-4D0C-B669-D79230106357}" type="pres">
      <dgm:prSet presAssocID="{743D8F9A-DBBD-4C37-A3BF-EA42E13028F9}" presName="Name0" presStyleCnt="0">
        <dgm:presLayoutVars>
          <dgm:dir/>
          <dgm:resizeHandles val="exact"/>
        </dgm:presLayoutVars>
      </dgm:prSet>
      <dgm:spPr/>
    </dgm:pt>
    <dgm:pt modelId="{9394D68A-7A00-48BB-8A9E-94CFD4AD7650}" type="pres">
      <dgm:prSet presAssocID="{F33ED2B0-904F-43BE-B2C9-727F3C8AF877}" presName="parTxOnly" presStyleLbl="node1" presStyleIdx="0" presStyleCnt="3" custScaleX="7467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7E303D6-C9D9-4264-90FA-F8287BF00B17}" type="pres">
      <dgm:prSet presAssocID="{02D8514B-7AEC-440A-9F45-4D7077150742}" presName="parSpace" presStyleCnt="0"/>
      <dgm:spPr/>
    </dgm:pt>
    <dgm:pt modelId="{30276447-8809-4829-8360-934BCD8F36AA}" type="pres">
      <dgm:prSet presAssocID="{F4AC90BE-5D58-4AE9-B453-FB4BE4FDC094}" presName="parTxOnly" presStyleLbl="node1" presStyleIdx="1" presStyleCnt="3" custScaleX="7438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0496E92-5E18-48E2-AFE6-4C4662B52F57}" type="pres">
      <dgm:prSet presAssocID="{96B645DD-34E4-472D-8D3D-1124E7D5CB2A}" presName="parSpace" presStyleCnt="0"/>
      <dgm:spPr/>
    </dgm:pt>
    <dgm:pt modelId="{11F9FF1A-58E4-494E-A421-CA9A8A1D748F}" type="pres">
      <dgm:prSet presAssocID="{DB8F555A-922E-4E63-AD06-E1FD5121016E}" presName="parTxOnly" presStyleLbl="node1" presStyleIdx="2" presStyleCnt="3" custLinFactNeighborX="77987" custLinFactNeighborY="766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7370B3B1-A469-42D5-8601-1F15BC2E799F}" srcId="{743D8F9A-DBBD-4C37-A3BF-EA42E13028F9}" destId="{DB8F555A-922E-4E63-AD06-E1FD5121016E}" srcOrd="2" destOrd="0" parTransId="{A102B792-5A3F-4F00-88A0-A59AD7D65027}" sibTransId="{DE0ABA57-5284-4714-9B43-B43CF6ADD5AD}"/>
    <dgm:cxn modelId="{1C8DA85D-38A5-4B87-A8F6-82311BB48119}" type="presOf" srcId="{743D8F9A-DBBD-4C37-A3BF-EA42E13028F9}" destId="{3D14A725-6893-4D0C-B669-D79230106357}" srcOrd="0" destOrd="0" presId="urn:microsoft.com/office/officeart/2005/8/layout/hChevron3"/>
    <dgm:cxn modelId="{090280FE-9D80-4203-884E-50583357A09E}" srcId="{743D8F9A-DBBD-4C37-A3BF-EA42E13028F9}" destId="{F33ED2B0-904F-43BE-B2C9-727F3C8AF877}" srcOrd="0" destOrd="0" parTransId="{3CFBC054-37F7-4749-B85E-A93743203647}" sibTransId="{02D8514B-7AEC-440A-9F45-4D7077150742}"/>
    <dgm:cxn modelId="{83E9BF45-4A84-4699-91F2-089E8D36B0BD}" type="presOf" srcId="{DB8F555A-922E-4E63-AD06-E1FD5121016E}" destId="{11F9FF1A-58E4-494E-A421-CA9A8A1D748F}" srcOrd="0" destOrd="0" presId="urn:microsoft.com/office/officeart/2005/8/layout/hChevron3"/>
    <dgm:cxn modelId="{35349EF8-CD6A-4683-AC02-45DA6691CCFF}" srcId="{743D8F9A-DBBD-4C37-A3BF-EA42E13028F9}" destId="{F4AC90BE-5D58-4AE9-B453-FB4BE4FDC094}" srcOrd="1" destOrd="0" parTransId="{47A0F36D-08D4-442A-A5A4-9366CC5230F7}" sibTransId="{96B645DD-34E4-472D-8D3D-1124E7D5CB2A}"/>
    <dgm:cxn modelId="{9AC86689-09A3-4B05-A947-A59CF8D1C63F}" type="presOf" srcId="{F33ED2B0-904F-43BE-B2C9-727F3C8AF877}" destId="{9394D68A-7A00-48BB-8A9E-94CFD4AD7650}" srcOrd="0" destOrd="0" presId="urn:microsoft.com/office/officeart/2005/8/layout/hChevron3"/>
    <dgm:cxn modelId="{479D07A4-4D32-4103-92F6-C89D464243E8}" type="presOf" srcId="{F4AC90BE-5D58-4AE9-B453-FB4BE4FDC094}" destId="{30276447-8809-4829-8360-934BCD8F36AA}" srcOrd="0" destOrd="0" presId="urn:microsoft.com/office/officeart/2005/8/layout/hChevron3"/>
    <dgm:cxn modelId="{C48B65D4-8505-4C60-BD2B-3B9DD1463E61}" type="presParOf" srcId="{3D14A725-6893-4D0C-B669-D79230106357}" destId="{9394D68A-7A00-48BB-8A9E-94CFD4AD7650}" srcOrd="0" destOrd="0" presId="urn:microsoft.com/office/officeart/2005/8/layout/hChevron3"/>
    <dgm:cxn modelId="{1B1947DD-2C97-4D4B-AD20-AAD9AA95587B}" type="presParOf" srcId="{3D14A725-6893-4D0C-B669-D79230106357}" destId="{67E303D6-C9D9-4264-90FA-F8287BF00B17}" srcOrd="1" destOrd="0" presId="urn:microsoft.com/office/officeart/2005/8/layout/hChevron3"/>
    <dgm:cxn modelId="{16A22663-CBCD-4320-94C0-95798C2A88D5}" type="presParOf" srcId="{3D14A725-6893-4D0C-B669-D79230106357}" destId="{30276447-8809-4829-8360-934BCD8F36AA}" srcOrd="2" destOrd="0" presId="urn:microsoft.com/office/officeart/2005/8/layout/hChevron3"/>
    <dgm:cxn modelId="{AE382EC3-CD68-4600-929B-80E78A253D57}" type="presParOf" srcId="{3D14A725-6893-4D0C-B669-D79230106357}" destId="{70496E92-5E18-48E2-AFE6-4C4662B52F57}" srcOrd="3" destOrd="0" presId="urn:microsoft.com/office/officeart/2005/8/layout/hChevron3"/>
    <dgm:cxn modelId="{CDC701D6-CD7C-4706-B4C0-4FAEF946EFFE}" type="presParOf" srcId="{3D14A725-6893-4D0C-B669-D79230106357}" destId="{11F9FF1A-58E4-494E-A421-CA9A8A1D748F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BF9AA62-C90B-4D49-BB18-601127A22AA6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28B4466E-A054-4106-B1AB-4A1D5E509B0A}" type="pres">
      <dgm:prSet presAssocID="{8BF9AA62-C90B-4D49-BB18-601127A22AA6}" presName="Name0" presStyleCnt="0">
        <dgm:presLayoutVars>
          <dgm:dir/>
          <dgm:resizeHandles val="exact"/>
        </dgm:presLayoutVars>
      </dgm:prSet>
      <dgm:spPr/>
    </dgm:pt>
  </dgm:ptLst>
  <dgm:cxnLst>
    <dgm:cxn modelId="{23994E27-43EB-4217-9C0D-9C5948DC2904}" type="presOf" srcId="{8BF9AA62-C90B-4D49-BB18-601127A22AA6}" destId="{28B4466E-A054-4106-B1AB-4A1D5E509B0A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BF9AA62-C90B-4D49-BB18-601127A22AA6}" type="doc">
      <dgm:prSet loTypeId="urn:microsoft.com/office/officeart/2005/8/layout/hChevron3" loCatId="process" qsTypeId="urn:microsoft.com/office/officeart/2005/8/quickstyle/simple1" qsCatId="simple" csTypeId="urn:microsoft.com/office/officeart/2005/8/colors/accent1_2" csCatId="accent1" phldr="1"/>
      <dgm:spPr/>
    </dgm:pt>
    <dgm:pt modelId="{D0280D95-B90F-4134-8900-7DF9AFE2F23A}">
      <dgm:prSet phldrT="[文字]" custT="1"/>
      <dgm:spPr>
        <a:solidFill>
          <a:schemeClr val="bg1">
            <a:lumMod val="75000"/>
          </a:schemeClr>
        </a:solidFill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pPr marL="0" algn="l" defTabSz="914400" rtl="0" eaLnBrk="1" latinLnBrk="0" hangingPunct="1">
            <a:spcBef>
              <a:spcPct val="0"/>
            </a:spcBef>
          </a:pPr>
          <a:r>
            <a:rPr lang="zh-TW" altLang="en-US" sz="3600" b="1" kern="12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+mn-cs"/>
            </a:rPr>
            <a:t>學校特色</a:t>
          </a:r>
        </a:p>
      </dgm:t>
    </dgm:pt>
    <dgm:pt modelId="{CDB4E317-AB6A-4341-81B9-C2F5DF6AA400}" type="parTrans" cxnId="{81125248-A0AC-496A-BC87-BE7AFB56FD45}">
      <dgm:prSet/>
      <dgm:spPr/>
      <dgm:t>
        <a:bodyPr/>
        <a:lstStyle/>
        <a:p>
          <a:endParaRPr lang="zh-TW" altLang="en-US"/>
        </a:p>
      </dgm:t>
    </dgm:pt>
    <dgm:pt modelId="{D957B517-6811-4CF7-8045-5057BB5EAFBD}" type="sibTrans" cxnId="{81125248-A0AC-496A-BC87-BE7AFB56FD45}">
      <dgm:prSet/>
      <dgm:spPr/>
      <dgm:t>
        <a:bodyPr/>
        <a:lstStyle/>
        <a:p>
          <a:endParaRPr lang="zh-TW" altLang="en-US"/>
        </a:p>
      </dgm:t>
    </dgm:pt>
    <dgm:pt modelId="{28B4466E-A054-4106-B1AB-4A1D5E509B0A}" type="pres">
      <dgm:prSet presAssocID="{8BF9AA62-C90B-4D49-BB18-601127A22AA6}" presName="Name0" presStyleCnt="0">
        <dgm:presLayoutVars>
          <dgm:dir/>
          <dgm:resizeHandles val="exact"/>
        </dgm:presLayoutVars>
      </dgm:prSet>
      <dgm:spPr/>
    </dgm:pt>
    <dgm:pt modelId="{9145D6E0-4B04-491A-B71C-DA9B3248F01D}" type="pres">
      <dgm:prSet presAssocID="{D0280D95-B90F-4134-8900-7DF9AFE2F23A}" presName="parTxOnly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6BE200C9-3ED1-46F6-A249-0F50FE43B670}" type="presOf" srcId="{D0280D95-B90F-4134-8900-7DF9AFE2F23A}" destId="{9145D6E0-4B04-491A-B71C-DA9B3248F01D}" srcOrd="0" destOrd="0" presId="urn:microsoft.com/office/officeart/2005/8/layout/hChevron3"/>
    <dgm:cxn modelId="{81125248-A0AC-496A-BC87-BE7AFB56FD45}" srcId="{8BF9AA62-C90B-4D49-BB18-601127A22AA6}" destId="{D0280D95-B90F-4134-8900-7DF9AFE2F23A}" srcOrd="0" destOrd="0" parTransId="{CDB4E317-AB6A-4341-81B9-C2F5DF6AA400}" sibTransId="{D957B517-6811-4CF7-8045-5057BB5EAFBD}"/>
    <dgm:cxn modelId="{A9B5B7AA-A3FE-42ED-854B-97FBC93B6A13}" type="presOf" srcId="{8BF9AA62-C90B-4D49-BB18-601127A22AA6}" destId="{28B4466E-A054-4106-B1AB-4A1D5E509B0A}" srcOrd="0" destOrd="0" presId="urn:microsoft.com/office/officeart/2005/8/layout/hChevron3"/>
    <dgm:cxn modelId="{8380C14C-D9E8-4C4D-82F8-3FB7DE6B81F2}" type="presParOf" srcId="{28B4466E-A054-4106-B1AB-4A1D5E509B0A}" destId="{9145D6E0-4B04-491A-B71C-DA9B3248F01D}" srcOrd="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13C9FD3-E3B5-4AB8-A4B5-E7DF69EBC0C1}" type="doc">
      <dgm:prSet loTypeId="urn:microsoft.com/office/officeart/2005/8/layout/venn3" loCatId="relationship" qsTypeId="urn:microsoft.com/office/officeart/2005/8/quickstyle/3d4" qsCatId="3D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451B0582-ADEC-4B71-9BEA-D2B600D018DF}">
      <dgm:prSet phldrT="[文字]" custT="1"/>
      <dgm:spPr/>
      <dgm:t>
        <a:bodyPr/>
        <a:lstStyle/>
        <a:p>
          <a:r>
            <a:rPr lang="zh-TW" altLang="en-US" sz="2800" b="1" dirty="0">
              <a:ea typeface="書法家中黑體" panose="02010600000101010101" pitchFamily="2" charset="-120"/>
            </a:rPr>
            <a:t>藝術特色</a:t>
          </a:r>
          <a:endParaRPr lang="en-US" altLang="zh-TW" sz="2800" b="1" dirty="0">
            <a:ea typeface="書法家中黑體" panose="02010600000101010101" pitchFamily="2" charset="-120"/>
          </a:endParaRPr>
        </a:p>
        <a:p>
          <a:r>
            <a:rPr lang="zh-TW" altLang="en-US" sz="2800" b="1" dirty="0">
              <a:ea typeface="書法家中黑體" panose="02010600000101010101" pitchFamily="2" charset="-120"/>
            </a:rPr>
            <a:t>妝點校園</a:t>
          </a:r>
        </a:p>
      </dgm:t>
    </dgm:pt>
    <dgm:pt modelId="{5554CFC6-03C6-4C60-8018-3B3CF994C4B2}" type="parTrans" cxnId="{7F60A723-1B85-45A4-9E96-9CA398620093}">
      <dgm:prSet/>
      <dgm:spPr/>
      <dgm:t>
        <a:bodyPr/>
        <a:lstStyle/>
        <a:p>
          <a:endParaRPr lang="zh-TW" altLang="en-US" sz="3200"/>
        </a:p>
      </dgm:t>
    </dgm:pt>
    <dgm:pt modelId="{2B514808-A90E-4187-A3B6-5BA6DF2BFF90}" type="sibTrans" cxnId="{7F60A723-1B85-45A4-9E96-9CA398620093}">
      <dgm:prSet/>
      <dgm:spPr/>
      <dgm:t>
        <a:bodyPr/>
        <a:lstStyle/>
        <a:p>
          <a:endParaRPr lang="zh-TW" altLang="en-US" sz="3200"/>
        </a:p>
      </dgm:t>
    </dgm:pt>
    <dgm:pt modelId="{5FB49C5A-AFDA-448B-B712-2C01DB574F3D}">
      <dgm:prSet phldrT="[文字]" custT="1"/>
      <dgm:spPr>
        <a:solidFill>
          <a:srgbClr val="92D050">
            <a:alpha val="50000"/>
          </a:srgbClr>
        </a:solidFill>
      </dgm:spPr>
      <dgm:t>
        <a:bodyPr/>
        <a:lstStyle/>
        <a:p>
          <a:r>
            <a:rPr lang="zh-TW" altLang="en-US" sz="2800" b="1" dirty="0">
              <a:ea typeface="書法家中黑體" panose="02010600000101010101" pitchFamily="2" charset="-120"/>
            </a:rPr>
            <a:t>雙語課程</a:t>
          </a:r>
          <a:endParaRPr lang="en-US" altLang="zh-TW" sz="2800" b="1" dirty="0">
            <a:ea typeface="書法家中黑體" panose="02010600000101010101" pitchFamily="2" charset="-120"/>
          </a:endParaRPr>
        </a:p>
        <a:p>
          <a:r>
            <a:rPr lang="zh-TW" altLang="en-US" sz="2800" b="1" dirty="0">
              <a:ea typeface="書法家中黑體" panose="02010600000101010101" pitchFamily="2" charset="-120"/>
            </a:rPr>
            <a:t>連結國際</a:t>
          </a:r>
        </a:p>
      </dgm:t>
    </dgm:pt>
    <dgm:pt modelId="{D19788CF-9F0D-4C91-A33D-04433CF0C95F}" type="parTrans" cxnId="{E36BF808-9034-4EE0-BD66-25CE1E49A7AD}">
      <dgm:prSet/>
      <dgm:spPr/>
      <dgm:t>
        <a:bodyPr/>
        <a:lstStyle/>
        <a:p>
          <a:endParaRPr lang="zh-TW" altLang="en-US" sz="3200"/>
        </a:p>
      </dgm:t>
    </dgm:pt>
    <dgm:pt modelId="{7AC0ABD3-E3AA-4327-8F5A-1FE533FCE0C8}" type="sibTrans" cxnId="{E36BF808-9034-4EE0-BD66-25CE1E49A7AD}">
      <dgm:prSet/>
      <dgm:spPr/>
      <dgm:t>
        <a:bodyPr/>
        <a:lstStyle/>
        <a:p>
          <a:endParaRPr lang="zh-TW" altLang="en-US" sz="3200"/>
        </a:p>
      </dgm:t>
    </dgm:pt>
    <dgm:pt modelId="{D2867BFB-0581-4C41-BED8-5A64ACE6A109}">
      <dgm:prSet phldrT="[文字]" custT="1"/>
      <dgm:spPr>
        <a:solidFill>
          <a:srgbClr val="7030A0">
            <a:alpha val="50000"/>
          </a:srgbClr>
        </a:solidFill>
      </dgm:spPr>
      <dgm:t>
        <a:bodyPr/>
        <a:lstStyle/>
        <a:p>
          <a:r>
            <a:rPr lang="zh-TW" altLang="en-US" sz="2800" b="1">
              <a:ea typeface="書法家中黑體" panose="02010600000101010101" pitchFamily="2" charset="-120"/>
            </a:rPr>
            <a:t>數位學習</a:t>
          </a:r>
          <a:endParaRPr lang="en-US" altLang="zh-TW" sz="2800" b="1">
            <a:ea typeface="書法家中黑體" panose="02010600000101010101" pitchFamily="2" charset="-120"/>
          </a:endParaRPr>
        </a:p>
        <a:p>
          <a:r>
            <a:rPr lang="zh-TW" altLang="en-US" sz="2800" b="1">
              <a:ea typeface="書法家中黑體" panose="02010600000101010101" pitchFamily="2" charset="-120"/>
            </a:rPr>
            <a:t>多元發展</a:t>
          </a:r>
          <a:endParaRPr lang="zh-TW" altLang="en-US" sz="2800" b="1" dirty="0">
            <a:ea typeface="書法家中黑體" panose="02010600000101010101" pitchFamily="2" charset="-120"/>
          </a:endParaRPr>
        </a:p>
      </dgm:t>
    </dgm:pt>
    <dgm:pt modelId="{DE076DF0-E144-467C-AD38-7CAFB4FFF247}" type="parTrans" cxnId="{29725CB6-3458-40CA-914D-5DEC80A5943F}">
      <dgm:prSet/>
      <dgm:spPr/>
      <dgm:t>
        <a:bodyPr/>
        <a:lstStyle/>
        <a:p>
          <a:endParaRPr lang="zh-TW" altLang="en-US" sz="3200"/>
        </a:p>
      </dgm:t>
    </dgm:pt>
    <dgm:pt modelId="{32D80E33-4FCC-44AD-AF59-BEF64FD2C10C}" type="sibTrans" cxnId="{29725CB6-3458-40CA-914D-5DEC80A5943F}">
      <dgm:prSet/>
      <dgm:spPr/>
      <dgm:t>
        <a:bodyPr/>
        <a:lstStyle/>
        <a:p>
          <a:endParaRPr lang="zh-TW" altLang="en-US" sz="3200"/>
        </a:p>
      </dgm:t>
    </dgm:pt>
    <dgm:pt modelId="{06BDA504-9418-4E97-8AF0-BDEDD31FF961}">
      <dgm:prSet phldrT="[文字]" custT="1"/>
      <dgm:spPr>
        <a:solidFill>
          <a:schemeClr val="accent5">
            <a:lumMod val="75000"/>
            <a:alpha val="50000"/>
          </a:schemeClr>
        </a:solidFill>
      </dgm:spPr>
      <dgm:t>
        <a:bodyPr/>
        <a:lstStyle/>
        <a:p>
          <a:r>
            <a:rPr lang="zh-TW" altLang="en-US" sz="2800" b="1" dirty="0">
              <a:ea typeface="書法家中黑體" panose="02010600000101010101" pitchFamily="2" charset="-120"/>
            </a:rPr>
            <a:t>延後上學</a:t>
          </a:r>
          <a:endParaRPr lang="en-US" altLang="zh-TW" sz="2800" b="1" dirty="0">
            <a:ea typeface="書法家中黑體" panose="02010600000101010101" pitchFamily="2" charset="-120"/>
          </a:endParaRPr>
        </a:p>
        <a:p>
          <a:r>
            <a:rPr lang="zh-TW" altLang="en-US" sz="2800" b="1" dirty="0">
              <a:ea typeface="書法家中黑體" panose="02010600000101010101" pitchFamily="2" charset="-120"/>
            </a:rPr>
            <a:t>創意學習</a:t>
          </a:r>
        </a:p>
      </dgm:t>
    </dgm:pt>
    <dgm:pt modelId="{25157D7F-3525-4492-B167-FAF63BE91103}" type="parTrans" cxnId="{ED354B4A-81A3-4691-9E46-B5B3D4CDB035}">
      <dgm:prSet/>
      <dgm:spPr/>
      <dgm:t>
        <a:bodyPr/>
        <a:lstStyle/>
        <a:p>
          <a:endParaRPr lang="zh-TW" altLang="en-US" sz="3200"/>
        </a:p>
      </dgm:t>
    </dgm:pt>
    <dgm:pt modelId="{A12D4F90-D947-4770-B804-7D92E1BD6938}" type="sibTrans" cxnId="{ED354B4A-81A3-4691-9E46-B5B3D4CDB035}">
      <dgm:prSet/>
      <dgm:spPr/>
      <dgm:t>
        <a:bodyPr/>
        <a:lstStyle/>
        <a:p>
          <a:endParaRPr lang="zh-TW" altLang="en-US" sz="3200"/>
        </a:p>
      </dgm:t>
    </dgm:pt>
    <dgm:pt modelId="{57744536-E92E-4D6C-A594-867B7BFA7D45}" type="pres">
      <dgm:prSet presAssocID="{413C9FD3-E3B5-4AB8-A4B5-E7DF69EBC0C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789C9AF1-821E-4711-9DE3-1FBBF6AF92ED}" type="pres">
      <dgm:prSet presAssocID="{451B0582-ADEC-4B71-9BEA-D2B600D018DF}" presName="Name5" presStyleLbl="vennNode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2BBBC40-C7B5-42B5-A9E8-A01BC1D283F5}" type="pres">
      <dgm:prSet presAssocID="{2B514808-A90E-4187-A3B6-5BA6DF2BFF90}" presName="space" presStyleCnt="0"/>
      <dgm:spPr/>
    </dgm:pt>
    <dgm:pt modelId="{E133557C-A0CE-404A-82EB-F6ADA0FDCDCD}" type="pres">
      <dgm:prSet presAssocID="{5FB49C5A-AFDA-448B-B712-2C01DB574F3D}" presName="Name5" presStyleLbl="venn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B8FF765-9038-4A71-9A89-8936F886AA26}" type="pres">
      <dgm:prSet presAssocID="{7AC0ABD3-E3AA-4327-8F5A-1FE533FCE0C8}" presName="space" presStyleCnt="0"/>
      <dgm:spPr/>
    </dgm:pt>
    <dgm:pt modelId="{E6D4C51D-C2A9-467A-8C35-61920D290F6D}" type="pres">
      <dgm:prSet presAssocID="{D2867BFB-0581-4C41-BED8-5A64ACE6A109}" presName="Name5" presStyleLbl="venn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9778E74-6465-4534-8B61-622C576C3171}" type="pres">
      <dgm:prSet presAssocID="{32D80E33-4FCC-44AD-AF59-BEF64FD2C10C}" presName="space" presStyleCnt="0"/>
      <dgm:spPr/>
    </dgm:pt>
    <dgm:pt modelId="{BE43FDD4-2B05-47DD-94DD-C9F92ABB55B9}" type="pres">
      <dgm:prSet presAssocID="{06BDA504-9418-4E97-8AF0-BDEDD31FF961}" presName="Name5" presStyleLbl="venn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4CDEDAAB-47E2-4342-B7CF-1C4C391C9027}" type="presOf" srcId="{06BDA504-9418-4E97-8AF0-BDEDD31FF961}" destId="{BE43FDD4-2B05-47DD-94DD-C9F92ABB55B9}" srcOrd="0" destOrd="0" presId="urn:microsoft.com/office/officeart/2005/8/layout/venn3"/>
    <dgm:cxn modelId="{3260341E-1522-4BC2-9C25-E828077BE3AE}" type="presOf" srcId="{D2867BFB-0581-4C41-BED8-5A64ACE6A109}" destId="{E6D4C51D-C2A9-467A-8C35-61920D290F6D}" srcOrd="0" destOrd="0" presId="urn:microsoft.com/office/officeart/2005/8/layout/venn3"/>
    <dgm:cxn modelId="{E36BF808-9034-4EE0-BD66-25CE1E49A7AD}" srcId="{413C9FD3-E3B5-4AB8-A4B5-E7DF69EBC0C1}" destId="{5FB49C5A-AFDA-448B-B712-2C01DB574F3D}" srcOrd="1" destOrd="0" parTransId="{D19788CF-9F0D-4C91-A33D-04433CF0C95F}" sibTransId="{7AC0ABD3-E3AA-4327-8F5A-1FE533FCE0C8}"/>
    <dgm:cxn modelId="{7F60A723-1B85-45A4-9E96-9CA398620093}" srcId="{413C9FD3-E3B5-4AB8-A4B5-E7DF69EBC0C1}" destId="{451B0582-ADEC-4B71-9BEA-D2B600D018DF}" srcOrd="0" destOrd="0" parTransId="{5554CFC6-03C6-4C60-8018-3B3CF994C4B2}" sibTransId="{2B514808-A90E-4187-A3B6-5BA6DF2BFF90}"/>
    <dgm:cxn modelId="{ED354B4A-81A3-4691-9E46-B5B3D4CDB035}" srcId="{413C9FD3-E3B5-4AB8-A4B5-E7DF69EBC0C1}" destId="{06BDA504-9418-4E97-8AF0-BDEDD31FF961}" srcOrd="3" destOrd="0" parTransId="{25157D7F-3525-4492-B167-FAF63BE91103}" sibTransId="{A12D4F90-D947-4770-B804-7D92E1BD6938}"/>
    <dgm:cxn modelId="{D849DD01-1F19-4EE1-A606-D0420694FE5C}" type="presOf" srcId="{413C9FD3-E3B5-4AB8-A4B5-E7DF69EBC0C1}" destId="{57744536-E92E-4D6C-A594-867B7BFA7D45}" srcOrd="0" destOrd="0" presId="urn:microsoft.com/office/officeart/2005/8/layout/venn3"/>
    <dgm:cxn modelId="{37CBEE1E-90D4-493B-AED8-790A6CF271F7}" type="presOf" srcId="{451B0582-ADEC-4B71-9BEA-D2B600D018DF}" destId="{789C9AF1-821E-4711-9DE3-1FBBF6AF92ED}" srcOrd="0" destOrd="0" presId="urn:microsoft.com/office/officeart/2005/8/layout/venn3"/>
    <dgm:cxn modelId="{29725CB6-3458-40CA-914D-5DEC80A5943F}" srcId="{413C9FD3-E3B5-4AB8-A4B5-E7DF69EBC0C1}" destId="{D2867BFB-0581-4C41-BED8-5A64ACE6A109}" srcOrd="2" destOrd="0" parTransId="{DE076DF0-E144-467C-AD38-7CAFB4FFF247}" sibTransId="{32D80E33-4FCC-44AD-AF59-BEF64FD2C10C}"/>
    <dgm:cxn modelId="{465CB18E-DA64-4F73-8636-371590A340B0}" type="presOf" srcId="{5FB49C5A-AFDA-448B-B712-2C01DB574F3D}" destId="{E133557C-A0CE-404A-82EB-F6ADA0FDCDCD}" srcOrd="0" destOrd="0" presId="urn:microsoft.com/office/officeart/2005/8/layout/venn3"/>
    <dgm:cxn modelId="{143842D6-B15D-4989-8B25-A771790A3C29}" type="presParOf" srcId="{57744536-E92E-4D6C-A594-867B7BFA7D45}" destId="{789C9AF1-821E-4711-9DE3-1FBBF6AF92ED}" srcOrd="0" destOrd="0" presId="urn:microsoft.com/office/officeart/2005/8/layout/venn3"/>
    <dgm:cxn modelId="{F3D8EA76-2DB2-4621-A5B4-9015A940F552}" type="presParOf" srcId="{57744536-E92E-4D6C-A594-867B7BFA7D45}" destId="{72BBBC40-C7B5-42B5-A9E8-A01BC1D283F5}" srcOrd="1" destOrd="0" presId="urn:microsoft.com/office/officeart/2005/8/layout/venn3"/>
    <dgm:cxn modelId="{B4E9B178-39E9-4098-B421-4D7EA3458FE6}" type="presParOf" srcId="{57744536-E92E-4D6C-A594-867B7BFA7D45}" destId="{E133557C-A0CE-404A-82EB-F6ADA0FDCDCD}" srcOrd="2" destOrd="0" presId="urn:microsoft.com/office/officeart/2005/8/layout/venn3"/>
    <dgm:cxn modelId="{E5854343-0E5C-41D7-AA0A-60FA50AA8AE7}" type="presParOf" srcId="{57744536-E92E-4D6C-A594-867B7BFA7D45}" destId="{6B8FF765-9038-4A71-9A89-8936F886AA26}" srcOrd="3" destOrd="0" presId="urn:microsoft.com/office/officeart/2005/8/layout/venn3"/>
    <dgm:cxn modelId="{70E1A187-A06A-4E59-8B94-7BD7FBD2F5B6}" type="presParOf" srcId="{57744536-E92E-4D6C-A594-867B7BFA7D45}" destId="{E6D4C51D-C2A9-467A-8C35-61920D290F6D}" srcOrd="4" destOrd="0" presId="urn:microsoft.com/office/officeart/2005/8/layout/venn3"/>
    <dgm:cxn modelId="{23453BA4-1FD6-4FE7-A67E-13546F9E9CC5}" type="presParOf" srcId="{57744536-E92E-4D6C-A594-867B7BFA7D45}" destId="{09778E74-6465-4534-8B61-622C576C3171}" srcOrd="5" destOrd="0" presId="urn:microsoft.com/office/officeart/2005/8/layout/venn3"/>
    <dgm:cxn modelId="{7B898F68-029C-4E18-9EAB-660CFA9039C5}" type="presParOf" srcId="{57744536-E92E-4D6C-A594-867B7BFA7D45}" destId="{BE43FDD4-2B05-47DD-94DD-C9F92ABB55B9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94D68A-7A00-48BB-8A9E-94CFD4AD7650}">
      <dsp:nvSpPr>
        <dsp:cNvPr id="0" name=""/>
        <dsp:cNvSpPr/>
      </dsp:nvSpPr>
      <dsp:spPr>
        <a:xfrm>
          <a:off x="280" y="0"/>
          <a:ext cx="4101742" cy="898072"/>
        </a:xfrm>
        <a:prstGeom prst="homePlate">
          <a:avLst/>
        </a:prstGeom>
        <a:solidFill>
          <a:schemeClr val="bg1">
            <a:lumMod val="8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96012" rIns="48006" bIns="96012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dirty="0">
              <a:latin typeface="微软雅黑" pitchFamily="34" charset="-122"/>
              <a:ea typeface="微软雅黑" pitchFamily="34" charset="-122"/>
              <a:cs typeface="+mn-cs"/>
            </a:rPr>
            <a:t>美術班介紹</a:t>
          </a:r>
        </a:p>
      </dsp:txBody>
      <dsp:txXfrm>
        <a:off x="280" y="0"/>
        <a:ext cx="3877224" cy="898072"/>
      </dsp:txXfrm>
    </dsp:sp>
    <dsp:sp modelId="{30276447-8809-4829-8360-934BCD8F36AA}">
      <dsp:nvSpPr>
        <dsp:cNvPr id="0" name=""/>
        <dsp:cNvSpPr/>
      </dsp:nvSpPr>
      <dsp:spPr>
        <a:xfrm>
          <a:off x="3276721" y="0"/>
          <a:ext cx="3836697" cy="898072"/>
        </a:xfrm>
        <a:prstGeom prst="chevron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96012" rIns="48006" bIns="96012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dirty="0">
              <a:latin typeface="微软雅黑" pitchFamily="34" charset="-122"/>
              <a:ea typeface="微软雅黑" pitchFamily="34" charset="-122"/>
              <a:cs typeface="+mn-cs"/>
            </a:rPr>
            <a:t>師資團隊</a:t>
          </a:r>
        </a:p>
      </dsp:txBody>
      <dsp:txXfrm>
        <a:off x="3725757" y="0"/>
        <a:ext cx="2938625" cy="898072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94D68A-7A00-48BB-8A9E-94CFD4AD7650}">
      <dsp:nvSpPr>
        <dsp:cNvPr id="0" name=""/>
        <dsp:cNvSpPr/>
      </dsp:nvSpPr>
      <dsp:spPr>
        <a:xfrm>
          <a:off x="280" y="0"/>
          <a:ext cx="4101742" cy="898072"/>
        </a:xfrm>
        <a:prstGeom prst="homePlate">
          <a:avLst/>
        </a:prstGeom>
        <a:solidFill>
          <a:schemeClr val="bg1">
            <a:lumMod val="8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96012" rIns="48006" bIns="96012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dirty="0">
              <a:latin typeface="微软雅黑" pitchFamily="34" charset="-122"/>
              <a:ea typeface="微软雅黑" pitchFamily="34" charset="-122"/>
              <a:cs typeface="+mn-cs"/>
            </a:rPr>
            <a:t>美術班介紹</a:t>
          </a:r>
        </a:p>
      </dsp:txBody>
      <dsp:txXfrm>
        <a:off x="280" y="0"/>
        <a:ext cx="3877224" cy="898072"/>
      </dsp:txXfrm>
    </dsp:sp>
    <dsp:sp modelId="{30276447-8809-4829-8360-934BCD8F36AA}">
      <dsp:nvSpPr>
        <dsp:cNvPr id="0" name=""/>
        <dsp:cNvSpPr/>
      </dsp:nvSpPr>
      <dsp:spPr>
        <a:xfrm>
          <a:off x="3276721" y="0"/>
          <a:ext cx="3836697" cy="898072"/>
        </a:xfrm>
        <a:prstGeom prst="chevron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018" tIns="96012" rIns="48006" bIns="96012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600" b="1" kern="1200" dirty="0">
              <a:latin typeface="微软雅黑" pitchFamily="34" charset="-122"/>
              <a:ea typeface="微软雅黑" pitchFamily="34" charset="-122"/>
              <a:cs typeface="+mn-cs"/>
            </a:rPr>
            <a:t>成果與特色</a:t>
          </a:r>
        </a:p>
      </dsp:txBody>
      <dsp:txXfrm>
        <a:off x="3725757" y="0"/>
        <a:ext cx="2938625" cy="898072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21000B-A436-46C9-9F7D-07DB0A955BF0}" type="datetimeFigureOut">
              <a:rPr lang="zh-TW" altLang="en-US" smtClean="0"/>
              <a:t>2023/5/10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E2EC3A-128B-425B-93C9-C36DE4AADA8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85563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51523D-D90C-4473-BA7C-63BF84AEE206}" type="datetimeFigureOut">
              <a:rPr lang="zh-TW" altLang="en-US" smtClean="0"/>
              <a:t>2023/5/10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AD31BE-BA9B-4CF0-A7B1-BD54983E2A8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12447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138113" y="1347788"/>
            <a:ext cx="6462712" cy="3636962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zh-TW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76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6B6890-31AF-4C16-A74D-2D89A5CC176F}" type="datetimeFigureOut">
              <a:rPr lang="zh-TW" altLang="en-US" smtClean="0"/>
              <a:t>2023/5/10</a:t>
            </a:fld>
            <a:endParaRPr lang="zh-TW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CA4727-3A96-4E73-9839-4898060D22C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26283290"/>
      </p:ext>
    </p:extLst>
  </p:cSld>
  <p:clrMapOvr>
    <a:masterClrMapping/>
  </p:clrMapOvr>
  <p:transition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6B6890-31AF-4C16-A74D-2D89A5CC176F}" type="datetimeFigureOut">
              <a:rPr lang="zh-TW" altLang="en-US" smtClean="0"/>
              <a:t>2023/5/10</a:t>
            </a:fld>
            <a:endParaRPr lang="zh-TW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CA4727-3A96-4E73-9839-4898060D22C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36242203"/>
      </p:ext>
    </p:extLst>
  </p:cSld>
  <p:clrMapOvr>
    <a:masterClrMapping/>
  </p:clrMapOvr>
  <p:transition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6B6890-31AF-4C16-A74D-2D89A5CC176F}" type="datetimeFigureOut">
              <a:rPr lang="zh-TW" altLang="en-US" smtClean="0"/>
              <a:t>2023/5/10</a:t>
            </a:fld>
            <a:endParaRPr lang="zh-TW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CA4727-3A96-4E73-9839-4898060D22C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96188861"/>
      </p:ext>
    </p:extLst>
  </p:cSld>
  <p:clrMapOvr>
    <a:masterClrMapping/>
  </p:clrMapOvr>
  <p:transition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658373"/>
      </p:ext>
    </p:extLst>
  </p:cSld>
  <p:clrMapOvr>
    <a:masterClrMapping/>
  </p:clrMapOvr>
  <p:transition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997877"/>
      </p:ext>
    </p:extLst>
  </p:cSld>
  <p:clrMapOvr>
    <a:masterClrMapping/>
  </p:clrMapOvr>
  <p:transition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932302"/>
      </p:ext>
    </p:extLst>
  </p:cSld>
  <p:clrMapOvr>
    <a:masterClrMapping/>
  </p:clrMapOvr>
  <p:transition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489252"/>
      </p:ext>
    </p:extLst>
  </p:cSld>
  <p:clrMapOvr>
    <a:masterClrMapping/>
  </p:clrMapOvr>
  <p:transition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522362"/>
      </p:ext>
    </p:extLst>
  </p:cSld>
  <p:clrMapOvr>
    <a:masterClrMapping/>
  </p:clrMapOvr>
  <p:transition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630569"/>
      </p:ext>
    </p:extLst>
  </p:cSld>
  <p:clrMapOvr>
    <a:masterClrMapping/>
  </p:clrMapOvr>
  <p:transition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724170"/>
      </p:ext>
    </p:extLst>
  </p:cSld>
  <p:clrMapOvr>
    <a:masterClrMapping/>
  </p:clrMapOvr>
  <p:transition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10502"/>
      </p:ext>
    </p:extLst>
  </p:cSld>
  <p:clrMapOvr>
    <a:masterClrMapping/>
  </p:clrMapOvr>
  <p:transition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6B6890-31AF-4C16-A74D-2D89A5CC176F}" type="datetimeFigureOut">
              <a:rPr lang="zh-TW" altLang="en-US" smtClean="0"/>
              <a:t>2023/5/10</a:t>
            </a:fld>
            <a:endParaRPr lang="zh-TW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CA4727-3A96-4E73-9839-4898060D22C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27252313"/>
      </p:ext>
    </p:extLst>
  </p:cSld>
  <p:clrMapOvr>
    <a:masterClrMapping/>
  </p:clrMapOvr>
  <p:transition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565640"/>
      </p:ext>
    </p:extLst>
  </p:cSld>
  <p:clrMapOvr>
    <a:masterClrMapping/>
  </p:clrMapOvr>
  <p:transition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825388"/>
      </p:ext>
    </p:extLst>
  </p:cSld>
  <p:clrMapOvr>
    <a:masterClrMapping/>
  </p:clrMapOvr>
  <p:transition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829502"/>
      </p:ext>
    </p:extLst>
  </p:cSld>
  <p:clrMapOvr>
    <a:masterClrMapping/>
  </p:clrMapOvr>
  <p:transition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B6890-31AF-4C16-A74D-2D89A5CC176F}" type="datetimeFigureOut">
              <a:rPr lang="zh-TW" altLang="en-US" smtClean="0"/>
              <a:t>2023/5/10</a:t>
            </a:fld>
            <a:endParaRPr lang="zh-TW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A4727-3A96-4E73-9839-4898060D22C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55876000"/>
      </p:ext>
    </p:extLst>
  </p:cSld>
  <p:clrMapOvr>
    <a:masterClrMapping/>
  </p:clrMapOvr>
  <p:transition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B6890-31AF-4C16-A74D-2D89A5CC176F}" type="datetimeFigureOut">
              <a:rPr lang="zh-TW" altLang="en-US" smtClean="0"/>
              <a:t>2023/5/10</a:t>
            </a:fld>
            <a:endParaRPr lang="zh-TW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A4727-3A96-4E73-9839-4898060D22C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58091039"/>
      </p:ext>
    </p:extLst>
  </p:cSld>
  <p:clrMapOvr>
    <a:masterClrMapping/>
  </p:clrMapOvr>
  <p:transition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B6890-31AF-4C16-A74D-2D89A5CC176F}" type="datetimeFigureOut">
              <a:rPr lang="zh-TW" altLang="en-US" smtClean="0"/>
              <a:t>2023/5/10</a:t>
            </a:fld>
            <a:endParaRPr lang="zh-TW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A4727-3A96-4E73-9839-4898060D22C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5620102"/>
      </p:ext>
    </p:extLst>
  </p:cSld>
  <p:clrMapOvr>
    <a:masterClrMapping/>
  </p:clrMapOvr>
  <p:transition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B6890-31AF-4C16-A74D-2D89A5CC176F}" type="datetimeFigureOut">
              <a:rPr lang="zh-TW" altLang="en-US" smtClean="0"/>
              <a:t>2023/5/10</a:t>
            </a:fld>
            <a:endParaRPr lang="zh-TW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A4727-3A96-4E73-9839-4898060D22C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80886782"/>
      </p:ext>
    </p:extLst>
  </p:cSld>
  <p:clrMapOvr>
    <a:masterClrMapping/>
  </p:clrMapOvr>
  <p:transition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B6890-31AF-4C16-A74D-2D89A5CC176F}" type="datetimeFigureOut">
              <a:rPr lang="zh-TW" altLang="en-US" smtClean="0"/>
              <a:t>2023/5/10</a:t>
            </a:fld>
            <a:endParaRPr lang="zh-TW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A4727-3A96-4E73-9839-4898060D22C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77216040"/>
      </p:ext>
    </p:extLst>
  </p:cSld>
  <p:clrMapOvr>
    <a:masterClrMapping/>
  </p:clrMapOvr>
  <p:transition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B6890-31AF-4C16-A74D-2D89A5CC176F}" type="datetimeFigureOut">
              <a:rPr lang="zh-TW" altLang="en-US" smtClean="0"/>
              <a:t>2023/5/10</a:t>
            </a:fld>
            <a:endParaRPr lang="zh-TW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A4727-3A96-4E73-9839-4898060D22C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73899355"/>
      </p:ext>
    </p:extLst>
  </p:cSld>
  <p:clrMapOvr>
    <a:masterClrMapping/>
  </p:clrMapOvr>
  <p:transition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B6890-31AF-4C16-A74D-2D89A5CC176F}" type="datetimeFigureOut">
              <a:rPr lang="zh-TW" altLang="en-US" smtClean="0"/>
              <a:t>2023/5/10</a:t>
            </a:fld>
            <a:endParaRPr lang="zh-TW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A4727-3A96-4E73-9839-4898060D22C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29889604"/>
      </p:ext>
    </p:extLst>
  </p:cSld>
  <p:clrMapOvr>
    <a:masterClrMapping/>
  </p:clrMapOvr>
  <p:transition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6B6890-31AF-4C16-A74D-2D89A5CC176F}" type="datetimeFigureOut">
              <a:rPr lang="zh-TW" altLang="en-US" smtClean="0"/>
              <a:t>2023/5/10</a:t>
            </a:fld>
            <a:endParaRPr lang="zh-TW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CA4727-3A96-4E73-9839-4898060D22C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85653350"/>
      </p:ext>
    </p:extLst>
  </p:cSld>
  <p:clrMapOvr>
    <a:masterClrMapping/>
  </p:clrMapOvr>
  <p:transition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B6890-31AF-4C16-A74D-2D89A5CC176F}" type="datetimeFigureOut">
              <a:rPr lang="zh-TW" altLang="en-US" smtClean="0"/>
              <a:t>2023/5/10</a:t>
            </a:fld>
            <a:endParaRPr lang="zh-TW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A4727-3A96-4E73-9839-4898060D22C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52435618"/>
      </p:ext>
    </p:extLst>
  </p:cSld>
  <p:clrMapOvr>
    <a:masterClrMapping/>
  </p:clrMapOvr>
  <p:transition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B6890-31AF-4C16-A74D-2D89A5CC176F}" type="datetimeFigureOut">
              <a:rPr lang="zh-TW" altLang="en-US" smtClean="0"/>
              <a:t>2023/5/10</a:t>
            </a:fld>
            <a:endParaRPr lang="zh-TW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A4727-3A96-4E73-9839-4898060D22C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13956022"/>
      </p:ext>
    </p:extLst>
  </p:cSld>
  <p:clrMapOvr>
    <a:masterClrMapping/>
  </p:clrMapOvr>
  <p:transition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B6890-31AF-4C16-A74D-2D89A5CC176F}" type="datetimeFigureOut">
              <a:rPr lang="zh-TW" altLang="en-US" smtClean="0"/>
              <a:t>2023/5/10</a:t>
            </a:fld>
            <a:endParaRPr lang="zh-TW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A4727-3A96-4E73-9839-4898060D22C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57348525"/>
      </p:ext>
    </p:extLst>
  </p:cSld>
  <p:clrMapOvr>
    <a:masterClrMapping/>
  </p:clrMapOvr>
  <p:transition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6B6890-31AF-4C16-A74D-2D89A5CC176F}" type="datetimeFigureOut">
              <a:rPr lang="zh-TW" altLang="en-US" smtClean="0"/>
              <a:t>2023/5/10</a:t>
            </a:fld>
            <a:endParaRPr lang="zh-TW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A4727-3A96-4E73-9839-4898060D22C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01560573"/>
      </p:ext>
    </p:extLst>
  </p:cSld>
  <p:clrMapOvr>
    <a:masterClrMapping/>
  </p:clrMapOvr>
  <p:transition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6959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1003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6924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9942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1403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860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6B6890-31AF-4C16-A74D-2D89A5CC176F}" type="datetimeFigureOut">
              <a:rPr lang="zh-TW" altLang="en-US" smtClean="0"/>
              <a:t>2023/5/10</a:t>
            </a:fld>
            <a:endParaRPr lang="zh-TW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CA4727-3A96-4E73-9839-4898060D22C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73773656"/>
      </p:ext>
    </p:extLst>
  </p:cSld>
  <p:clrMapOvr>
    <a:masterClrMapping/>
  </p:clrMapOvr>
  <p:transition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6370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0543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6485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5580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266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6B6890-31AF-4C16-A74D-2D89A5CC176F}" type="datetimeFigureOut">
              <a:rPr lang="zh-TW" altLang="en-US" smtClean="0"/>
              <a:t>2023/5/10</a:t>
            </a:fld>
            <a:endParaRPr lang="zh-TW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CA4727-3A96-4E73-9839-4898060D22C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2063943"/>
      </p:ext>
    </p:extLst>
  </p:cSld>
  <p:clrMapOvr>
    <a:masterClrMapping/>
  </p:clrMapOvr>
  <p:transition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6B6890-31AF-4C16-A74D-2D89A5CC176F}" type="datetimeFigureOut">
              <a:rPr lang="zh-TW" altLang="en-US" smtClean="0"/>
              <a:t>2023/5/10</a:t>
            </a:fld>
            <a:endParaRPr lang="zh-TW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CA4727-3A96-4E73-9839-4898060D22C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22710353"/>
      </p:ext>
    </p:extLst>
  </p:cSld>
  <p:clrMapOvr>
    <a:masterClrMapping/>
  </p:clrMapOvr>
  <p:transition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6B6890-31AF-4C16-A74D-2D89A5CC176F}" type="datetimeFigureOut">
              <a:rPr lang="zh-TW" altLang="en-US" smtClean="0"/>
              <a:t>2023/5/10</a:t>
            </a:fld>
            <a:endParaRPr lang="zh-TW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CA4727-3A96-4E73-9839-4898060D22C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94487785"/>
      </p:ext>
    </p:extLst>
  </p:cSld>
  <p:clrMapOvr>
    <a:masterClrMapping/>
  </p:clrMapOvr>
  <p:transition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6B6890-31AF-4C16-A74D-2D89A5CC176F}" type="datetimeFigureOut">
              <a:rPr lang="zh-TW" altLang="en-US" smtClean="0"/>
              <a:t>2023/5/10</a:t>
            </a:fld>
            <a:endParaRPr lang="zh-TW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CA4727-3A96-4E73-9839-4898060D22C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36339168"/>
      </p:ext>
    </p:extLst>
  </p:cSld>
  <p:clrMapOvr>
    <a:masterClrMapping/>
  </p:clrMapOvr>
  <p:transition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6B6890-31AF-4C16-A74D-2D89A5CC176F}" type="datetimeFigureOut">
              <a:rPr lang="zh-TW" altLang="en-US" smtClean="0"/>
              <a:t>2023/5/10</a:t>
            </a:fld>
            <a:endParaRPr lang="zh-TW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TW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CA4727-3A96-4E73-9839-4898060D22C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23993292"/>
      </p:ext>
    </p:extLst>
  </p:cSld>
  <p:clrMapOvr>
    <a:masterClrMapping/>
  </p:clrMapOvr>
  <p:transition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pct5">
          <a:fgClr>
            <a:srgbClr val="2F5597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339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ransition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810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ransition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6E6381-93DD-42CF-B582-F6C6523FBCF4}" type="datetimeFigureOut">
              <a:rPr lang="zh-CN" altLang="en-US" smtClean="0"/>
              <a:t>2023/5/10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9FAA21-CF66-482D-9B3D-2E457430BB5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535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ransition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E5758D-A3C3-4E88-8AC0-22500507BD7E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4E786F-588D-4932-A7B2-AE3451FA4AC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6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8.xml"/><Relationship Id="rId13" Type="http://schemas.openxmlformats.org/officeDocument/2006/relationships/diagramData" Target="../diagrams/data9.xml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microsoft.com/office/2007/relationships/diagramDrawing" Target="../diagrams/drawing8.xml"/><Relationship Id="rId17" Type="http://schemas.microsoft.com/office/2007/relationships/diagramDrawing" Target="../diagrams/drawing9.xml"/><Relationship Id="rId2" Type="http://schemas.openxmlformats.org/officeDocument/2006/relationships/image" Target="../media/image7.tif"/><Relationship Id="rId16" Type="http://schemas.openxmlformats.org/officeDocument/2006/relationships/diagramColors" Target="../diagrams/colors9.xml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7.xml"/><Relationship Id="rId11" Type="http://schemas.openxmlformats.org/officeDocument/2006/relationships/diagramColors" Target="../diagrams/colors8.xml"/><Relationship Id="rId5" Type="http://schemas.openxmlformats.org/officeDocument/2006/relationships/diagramQuickStyle" Target="../diagrams/quickStyle7.xml"/><Relationship Id="rId15" Type="http://schemas.openxmlformats.org/officeDocument/2006/relationships/diagramQuickStyle" Target="../diagrams/quickStyle9.xml"/><Relationship Id="rId10" Type="http://schemas.openxmlformats.org/officeDocument/2006/relationships/diagramQuickStyle" Target="../diagrams/quickStyle8.xml"/><Relationship Id="rId4" Type="http://schemas.openxmlformats.org/officeDocument/2006/relationships/diagramLayout" Target="../diagrams/layout7.xml"/><Relationship Id="rId9" Type="http://schemas.openxmlformats.org/officeDocument/2006/relationships/diagramLayout" Target="../diagrams/layout8.xml"/><Relationship Id="rId14" Type="http://schemas.openxmlformats.org/officeDocument/2006/relationships/diagramLayout" Target="../diagrams/layout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12" Type="http://schemas.openxmlformats.org/officeDocument/2006/relationships/image" Target="../media/image24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10.xml"/><Relationship Id="rId11" Type="http://schemas.openxmlformats.org/officeDocument/2006/relationships/image" Target="../media/image23.jpeg"/><Relationship Id="rId5" Type="http://schemas.openxmlformats.org/officeDocument/2006/relationships/diagramQuickStyle" Target="../diagrams/quickStyle10.xml"/><Relationship Id="rId10" Type="http://schemas.openxmlformats.org/officeDocument/2006/relationships/image" Target="../media/image22.jpeg"/><Relationship Id="rId4" Type="http://schemas.openxmlformats.org/officeDocument/2006/relationships/diagramLayout" Target="../diagrams/layout10.xml"/><Relationship Id="rId9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1.xml"/><Relationship Id="rId3" Type="http://schemas.openxmlformats.org/officeDocument/2006/relationships/image" Target="../media/image7.tif"/><Relationship Id="rId7" Type="http://schemas.openxmlformats.org/officeDocument/2006/relationships/diagramLayout" Target="../diagrams/layout11.xm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4.xml"/><Relationship Id="rId6" Type="http://schemas.openxmlformats.org/officeDocument/2006/relationships/diagramData" Target="../diagrams/data11.xml"/><Relationship Id="rId11" Type="http://schemas.openxmlformats.org/officeDocument/2006/relationships/image" Target="../media/image28.jpeg"/><Relationship Id="rId5" Type="http://schemas.openxmlformats.org/officeDocument/2006/relationships/image" Target="../media/image27.jpeg"/><Relationship Id="rId10" Type="http://schemas.microsoft.com/office/2007/relationships/diagramDrawing" Target="../diagrams/drawing11.xml"/><Relationship Id="rId4" Type="http://schemas.openxmlformats.org/officeDocument/2006/relationships/image" Target="../media/image26.jpeg"/><Relationship Id="rId9" Type="http://schemas.openxmlformats.org/officeDocument/2006/relationships/diagramColors" Target="../diagrams/colors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2.xml"/><Relationship Id="rId3" Type="http://schemas.openxmlformats.org/officeDocument/2006/relationships/image" Target="../media/image7.tif"/><Relationship Id="rId7" Type="http://schemas.openxmlformats.org/officeDocument/2006/relationships/diagramLayout" Target="../diagrams/layout12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4.xml"/><Relationship Id="rId6" Type="http://schemas.openxmlformats.org/officeDocument/2006/relationships/diagramData" Target="../diagrams/data12.xml"/><Relationship Id="rId11" Type="http://schemas.openxmlformats.org/officeDocument/2006/relationships/image" Target="../media/image32.jpeg"/><Relationship Id="rId5" Type="http://schemas.openxmlformats.org/officeDocument/2006/relationships/image" Target="../media/image31.jpeg"/><Relationship Id="rId10" Type="http://schemas.microsoft.com/office/2007/relationships/diagramDrawing" Target="../diagrams/drawing12.xml"/><Relationship Id="rId4" Type="http://schemas.openxmlformats.org/officeDocument/2006/relationships/image" Target="../media/image30.jpeg"/><Relationship Id="rId9" Type="http://schemas.openxmlformats.org/officeDocument/2006/relationships/diagramColors" Target="../diagrams/colors12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3" Type="http://schemas.openxmlformats.org/officeDocument/2006/relationships/image" Target="../media/image7.tif"/><Relationship Id="rId7" Type="http://schemas.openxmlformats.org/officeDocument/2006/relationships/diagramColors" Target="../diagrams/colors13.xml"/><Relationship Id="rId12" Type="http://schemas.openxmlformats.org/officeDocument/2006/relationships/image" Target="../media/image37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4.xml"/><Relationship Id="rId6" Type="http://schemas.openxmlformats.org/officeDocument/2006/relationships/diagramQuickStyle" Target="../diagrams/quickStyle13.xml"/><Relationship Id="rId11" Type="http://schemas.openxmlformats.org/officeDocument/2006/relationships/image" Target="../media/image36.jpeg"/><Relationship Id="rId5" Type="http://schemas.openxmlformats.org/officeDocument/2006/relationships/diagramLayout" Target="../diagrams/layout13.xml"/><Relationship Id="rId10" Type="http://schemas.openxmlformats.org/officeDocument/2006/relationships/image" Target="../media/image35.jpeg"/><Relationship Id="rId4" Type="http://schemas.openxmlformats.org/officeDocument/2006/relationships/diagramData" Target="../diagrams/data13.xml"/><Relationship Id="rId9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4.xml"/><Relationship Id="rId13" Type="http://schemas.openxmlformats.org/officeDocument/2006/relationships/image" Target="../media/image42.jpeg"/><Relationship Id="rId3" Type="http://schemas.openxmlformats.org/officeDocument/2006/relationships/image" Target="../media/image7.tif"/><Relationship Id="rId7" Type="http://schemas.openxmlformats.org/officeDocument/2006/relationships/diagramColors" Target="../diagrams/colors14.xml"/><Relationship Id="rId12" Type="http://schemas.openxmlformats.org/officeDocument/2006/relationships/image" Target="../media/image41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4.xml"/><Relationship Id="rId6" Type="http://schemas.openxmlformats.org/officeDocument/2006/relationships/diagramQuickStyle" Target="../diagrams/quickStyle14.xml"/><Relationship Id="rId11" Type="http://schemas.openxmlformats.org/officeDocument/2006/relationships/hyperlink" Target="https://www.facebook.com/watch/?v=382629159146133" TargetMode="External"/><Relationship Id="rId5" Type="http://schemas.openxmlformats.org/officeDocument/2006/relationships/diagramLayout" Target="../diagrams/layout14.xml"/><Relationship Id="rId10" Type="http://schemas.openxmlformats.org/officeDocument/2006/relationships/image" Target="../media/image40.jpeg"/><Relationship Id="rId4" Type="http://schemas.openxmlformats.org/officeDocument/2006/relationships/diagramData" Target="../diagrams/data14.xml"/><Relationship Id="rId9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3" Type="http://schemas.openxmlformats.org/officeDocument/2006/relationships/image" Target="../media/image7.tif"/><Relationship Id="rId7" Type="http://schemas.openxmlformats.org/officeDocument/2006/relationships/diagramColors" Target="../diagrams/colors15.xml"/><Relationship Id="rId12" Type="http://schemas.openxmlformats.org/officeDocument/2006/relationships/image" Target="../media/image47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4.xml"/><Relationship Id="rId6" Type="http://schemas.openxmlformats.org/officeDocument/2006/relationships/diagramQuickStyle" Target="../diagrams/quickStyle15.xml"/><Relationship Id="rId11" Type="http://schemas.openxmlformats.org/officeDocument/2006/relationships/image" Target="../media/image46.jpeg"/><Relationship Id="rId5" Type="http://schemas.openxmlformats.org/officeDocument/2006/relationships/diagramLayout" Target="../diagrams/layout15.xml"/><Relationship Id="rId10" Type="http://schemas.openxmlformats.org/officeDocument/2006/relationships/image" Target="../media/image45.jpeg"/><Relationship Id="rId4" Type="http://schemas.openxmlformats.org/officeDocument/2006/relationships/diagramData" Target="../diagrams/data15.xml"/><Relationship Id="rId9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6.xml"/><Relationship Id="rId3" Type="http://schemas.openxmlformats.org/officeDocument/2006/relationships/image" Target="../media/image7.tif"/><Relationship Id="rId7" Type="http://schemas.openxmlformats.org/officeDocument/2006/relationships/diagramColors" Target="../diagrams/colors16.xm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4.xml"/><Relationship Id="rId6" Type="http://schemas.openxmlformats.org/officeDocument/2006/relationships/diagramQuickStyle" Target="../diagrams/quickStyle16.xml"/><Relationship Id="rId11" Type="http://schemas.openxmlformats.org/officeDocument/2006/relationships/image" Target="../media/image51.jpeg"/><Relationship Id="rId5" Type="http://schemas.openxmlformats.org/officeDocument/2006/relationships/diagramLayout" Target="../diagrams/layout16.xml"/><Relationship Id="rId10" Type="http://schemas.openxmlformats.org/officeDocument/2006/relationships/image" Target="../media/image50.jpeg"/><Relationship Id="rId4" Type="http://schemas.openxmlformats.org/officeDocument/2006/relationships/diagramData" Target="../diagrams/data16.xml"/><Relationship Id="rId9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17.xml"/><Relationship Id="rId11" Type="http://schemas.openxmlformats.org/officeDocument/2006/relationships/image" Target="../media/image55.jpeg"/><Relationship Id="rId5" Type="http://schemas.openxmlformats.org/officeDocument/2006/relationships/diagramQuickStyle" Target="../diagrams/quickStyle17.xml"/><Relationship Id="rId10" Type="http://schemas.openxmlformats.org/officeDocument/2006/relationships/image" Target="../media/image54.jpeg"/><Relationship Id="rId4" Type="http://schemas.openxmlformats.org/officeDocument/2006/relationships/diagramLayout" Target="../diagrams/layout17.xml"/><Relationship Id="rId9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mces27124872" TargetMode="External"/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7.ti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8.xml"/><Relationship Id="rId3" Type="http://schemas.openxmlformats.org/officeDocument/2006/relationships/image" Target="../media/image7.tif"/><Relationship Id="rId7" Type="http://schemas.openxmlformats.org/officeDocument/2006/relationships/diagramLayout" Target="../diagrams/layout18.xml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.vml"/><Relationship Id="rId6" Type="http://schemas.openxmlformats.org/officeDocument/2006/relationships/diagramData" Target="../diagrams/data18.xml"/><Relationship Id="rId5" Type="http://schemas.openxmlformats.org/officeDocument/2006/relationships/image" Target="../media/image57.wmf"/><Relationship Id="rId10" Type="http://schemas.microsoft.com/office/2007/relationships/diagramDrawing" Target="../diagrams/drawing18.xml"/><Relationship Id="rId4" Type="http://schemas.openxmlformats.org/officeDocument/2006/relationships/oleObject" Target="../embeddings/oleObject1.bin"/><Relationship Id="rId9" Type="http://schemas.openxmlformats.org/officeDocument/2006/relationships/diagramColors" Target="../diagrams/colors1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0.xml"/><Relationship Id="rId3" Type="http://schemas.openxmlformats.org/officeDocument/2006/relationships/diagramLayout" Target="../diagrams/layout19.xml"/><Relationship Id="rId7" Type="http://schemas.openxmlformats.org/officeDocument/2006/relationships/image" Target="../media/image7.tif"/><Relationship Id="rId12" Type="http://schemas.microsoft.com/office/2007/relationships/diagramDrawing" Target="../diagrams/drawing20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19.xml"/><Relationship Id="rId11" Type="http://schemas.openxmlformats.org/officeDocument/2006/relationships/diagramColors" Target="../diagrams/colors20.xml"/><Relationship Id="rId5" Type="http://schemas.openxmlformats.org/officeDocument/2006/relationships/diagramColors" Target="../diagrams/colors19.xml"/><Relationship Id="rId10" Type="http://schemas.openxmlformats.org/officeDocument/2006/relationships/diagramQuickStyle" Target="../diagrams/quickStyle20.xml"/><Relationship Id="rId4" Type="http://schemas.openxmlformats.org/officeDocument/2006/relationships/diagramQuickStyle" Target="../diagrams/quickStyle19.xml"/><Relationship Id="rId9" Type="http://schemas.openxmlformats.org/officeDocument/2006/relationships/diagramLayout" Target="../diagrams/layout20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diagramLayout" Target="../diagrams/layout21.xml"/><Relationship Id="rId7" Type="http://schemas.openxmlformats.org/officeDocument/2006/relationships/image" Target="../media/image7.tif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diagramLayout" Target="../diagrams/layout22.xml"/><Relationship Id="rId7" Type="http://schemas.openxmlformats.org/officeDocument/2006/relationships/image" Target="../media/image7.tif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10" Type="http://schemas.openxmlformats.org/officeDocument/2006/relationships/image" Target="../media/image61.jpeg"/><Relationship Id="rId4" Type="http://schemas.openxmlformats.org/officeDocument/2006/relationships/diagramQuickStyle" Target="../diagrams/quickStyle22.xml"/><Relationship Id="rId9" Type="http://schemas.openxmlformats.org/officeDocument/2006/relationships/image" Target="../media/image60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diagramLayout" Target="../diagrams/layout23.xml"/><Relationship Id="rId7" Type="http://schemas.openxmlformats.org/officeDocument/2006/relationships/image" Target="../media/image7.tif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10" Type="http://schemas.openxmlformats.org/officeDocument/2006/relationships/image" Target="../media/image64.jpeg"/><Relationship Id="rId4" Type="http://schemas.openxmlformats.org/officeDocument/2006/relationships/diagramQuickStyle" Target="../diagrams/quickStyle23.xml"/><Relationship Id="rId9" Type="http://schemas.openxmlformats.org/officeDocument/2006/relationships/image" Target="../media/image63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diagramLayout" Target="../diagrams/layout24.xml"/><Relationship Id="rId7" Type="http://schemas.openxmlformats.org/officeDocument/2006/relationships/image" Target="../media/image7.tif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10" Type="http://schemas.openxmlformats.org/officeDocument/2006/relationships/image" Target="../media/image67.jpg"/><Relationship Id="rId4" Type="http://schemas.openxmlformats.org/officeDocument/2006/relationships/diagramQuickStyle" Target="../diagrams/quickStyle24.xml"/><Relationship Id="rId9" Type="http://schemas.openxmlformats.org/officeDocument/2006/relationships/image" Target="../media/image66.jpe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5.xml"/><Relationship Id="rId3" Type="http://schemas.openxmlformats.org/officeDocument/2006/relationships/image" Target="../media/image69.JPG"/><Relationship Id="rId7" Type="http://schemas.openxmlformats.org/officeDocument/2006/relationships/diagramColors" Target="../diagrams/colors25.xml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4.xml"/><Relationship Id="rId6" Type="http://schemas.openxmlformats.org/officeDocument/2006/relationships/diagramQuickStyle" Target="../diagrams/quickStyle25.xml"/><Relationship Id="rId5" Type="http://schemas.openxmlformats.org/officeDocument/2006/relationships/diagramLayout" Target="../diagrams/layout25.xml"/><Relationship Id="rId4" Type="http://schemas.openxmlformats.org/officeDocument/2006/relationships/diagramData" Target="../diagrams/data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5.png"/><Relationship Id="rId5" Type="http://schemas.openxmlformats.org/officeDocument/2006/relationships/image" Target="../media/image74.jpeg"/><Relationship Id="rId4" Type="http://schemas.openxmlformats.org/officeDocument/2006/relationships/image" Target="../media/image73.jpeg"/><Relationship Id="rId9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4.png"/><Relationship Id="rId7" Type="http://schemas.openxmlformats.org/officeDocument/2006/relationships/image" Target="../media/image88.jpe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G"/><Relationship Id="rId3" Type="http://schemas.openxmlformats.org/officeDocument/2006/relationships/image" Target="../media/image96.jpeg"/><Relationship Id="rId7" Type="http://schemas.openxmlformats.org/officeDocument/2006/relationships/image" Target="../media/image100.pn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diagramLayout" Target="../diagrams/layout26.xml"/><Relationship Id="rId7" Type="http://schemas.openxmlformats.org/officeDocument/2006/relationships/image" Target="../media/image7.tif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26.xml"/><Relationship Id="rId5" Type="http://schemas.openxmlformats.org/officeDocument/2006/relationships/diagramColors" Target="../diagrams/colors26.xml"/><Relationship Id="rId10" Type="http://schemas.openxmlformats.org/officeDocument/2006/relationships/image" Target="../media/image108.jpeg"/><Relationship Id="rId4" Type="http://schemas.openxmlformats.org/officeDocument/2006/relationships/diagramQuickStyle" Target="../diagrams/quickStyle26.xml"/><Relationship Id="rId9" Type="http://schemas.openxmlformats.org/officeDocument/2006/relationships/image" Target="../media/image10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diagramLayout" Target="../diagrams/layout27.xml"/><Relationship Id="rId7" Type="http://schemas.openxmlformats.org/officeDocument/2006/relationships/image" Target="../media/image113.jpeg"/><Relationship Id="rId2" Type="http://schemas.openxmlformats.org/officeDocument/2006/relationships/diagramData" Target="../diagrams/data27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27.xml"/><Relationship Id="rId5" Type="http://schemas.openxmlformats.org/officeDocument/2006/relationships/diagramColors" Target="../diagrams/colors27.xml"/><Relationship Id="rId4" Type="http://schemas.openxmlformats.org/officeDocument/2006/relationships/diagramQuickStyle" Target="../diagrams/quickStyle27.xml"/><Relationship Id="rId9" Type="http://schemas.openxmlformats.org/officeDocument/2006/relationships/image" Target="../media/image115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"/><Relationship Id="rId13" Type="http://schemas.openxmlformats.org/officeDocument/2006/relationships/image" Target="../media/image14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openxmlformats.org/officeDocument/2006/relationships/image" Target="../media/image1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5.xml"/><Relationship Id="rId11" Type="http://schemas.openxmlformats.org/officeDocument/2006/relationships/image" Target="../media/image12.jpeg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11.jpeg"/><Relationship Id="rId4" Type="http://schemas.openxmlformats.org/officeDocument/2006/relationships/diagramLayout" Target="../diagrams/layout5.xml"/><Relationship Id="rId9" Type="http://schemas.openxmlformats.org/officeDocument/2006/relationships/image" Target="../media/image10.jpeg"/><Relationship Id="rId1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6.xml"/><Relationship Id="rId11" Type="http://schemas.openxmlformats.org/officeDocument/2006/relationships/image" Target="../media/image19.jpeg"/><Relationship Id="rId5" Type="http://schemas.openxmlformats.org/officeDocument/2006/relationships/diagramQuickStyle" Target="../diagrams/quickStyle6.xml"/><Relationship Id="rId10" Type="http://schemas.openxmlformats.org/officeDocument/2006/relationships/image" Target="../media/image18.jpeg"/><Relationship Id="rId4" Type="http://schemas.openxmlformats.org/officeDocument/2006/relationships/diagramLayout" Target="../diagrams/layout6.xml"/><Relationship Id="rId9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013" y="2734192"/>
            <a:ext cx="3335241" cy="2321860"/>
          </a:xfrm>
          <a:prstGeom prst="rect">
            <a:avLst/>
          </a:prstGeom>
          <a:ln w="28575">
            <a:solidFill>
              <a:srgbClr val="FDFDFB"/>
            </a:solidFill>
          </a:ln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951" y="1557624"/>
            <a:ext cx="3433155" cy="2337498"/>
          </a:xfrm>
          <a:prstGeom prst="rect">
            <a:avLst/>
          </a:prstGeom>
          <a:ln w="28575">
            <a:solidFill>
              <a:srgbClr val="FFFFFF"/>
            </a:solidFill>
          </a:ln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515" y="3341518"/>
            <a:ext cx="3302745" cy="2019113"/>
          </a:xfrm>
          <a:prstGeom prst="rect">
            <a:avLst/>
          </a:prstGeom>
          <a:ln w="28575">
            <a:solidFill>
              <a:srgbClr val="FDFDFB"/>
            </a:solidFill>
          </a:ln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385" y="394359"/>
            <a:ext cx="1141323" cy="1171201"/>
          </a:xfrm>
          <a:prstGeom prst="rect">
            <a:avLst/>
          </a:prstGeom>
          <a:ln w="28575">
            <a:solidFill>
              <a:srgbClr val="FDFDFB"/>
            </a:solidFill>
          </a:ln>
        </p:spPr>
      </p:pic>
      <p:sp>
        <p:nvSpPr>
          <p:cNvPr id="12" name="矩形 11"/>
          <p:cNvSpPr/>
          <p:nvPr/>
        </p:nvSpPr>
        <p:spPr>
          <a:xfrm>
            <a:off x="-98243" y="5747049"/>
            <a:ext cx="411722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TW" altLang="en-US" sz="2400" b="1" dirty="0">
                <a:latin typeface="華康中特圓體" panose="020F0809000000000000" pitchFamily="49" charset="-120"/>
                <a:ea typeface="華康中特圓體" panose="020F0809000000000000" pitchFamily="49" charset="-120"/>
              </a:rPr>
              <a:t>臺北市松山區民族國小 </a:t>
            </a:r>
            <a:endParaRPr lang="en-US" altLang="zh-TW" sz="2400" b="1" dirty="0"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220677" y="6208714"/>
            <a:ext cx="3841956" cy="338554"/>
          </a:xfrm>
          <a:prstGeom prst="rect">
            <a:avLst/>
          </a:prstGeom>
          <a:gradFill rotWithShape="0">
            <a:gsLst>
              <a:gs pos="0">
                <a:srgbClr val="A50021"/>
              </a:gs>
              <a:gs pos="100000">
                <a:schemeClr val="tx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600" dirty="0">
                <a:solidFill>
                  <a:srgbClr val="CC9900"/>
                </a:solidFill>
                <a:latin typeface="BankGothic Md BT"/>
              </a:rPr>
              <a:t>   Taipei Municipal </a:t>
            </a:r>
            <a:r>
              <a:rPr lang="en-US" altLang="zh-TW" sz="1600" dirty="0" err="1">
                <a:solidFill>
                  <a:srgbClr val="CC9900"/>
                </a:solidFill>
                <a:latin typeface="BankGothic Md BT"/>
              </a:rPr>
              <a:t>Minzu</a:t>
            </a:r>
            <a:r>
              <a:rPr lang="en-US" altLang="zh-TW" sz="1600" dirty="0">
                <a:solidFill>
                  <a:srgbClr val="CC9900"/>
                </a:solidFill>
                <a:latin typeface="BankGothic Md BT"/>
              </a:rPr>
              <a:t> Elementary School</a:t>
            </a:r>
          </a:p>
        </p:txBody>
      </p:sp>
      <p:sp>
        <p:nvSpPr>
          <p:cNvPr id="17" name="矩形 16"/>
          <p:cNvSpPr/>
          <p:nvPr/>
        </p:nvSpPr>
        <p:spPr>
          <a:xfrm>
            <a:off x="514049" y="875251"/>
            <a:ext cx="6691117" cy="1569660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4800" b="1" dirty="0">
                <a:solidFill>
                  <a:schemeClr val="accent2">
                    <a:lumMod val="50000"/>
                  </a:schemeClr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112</a:t>
            </a:r>
            <a:r>
              <a:rPr lang="zh-TW" altLang="en-US" sz="4800" b="1" dirty="0">
                <a:solidFill>
                  <a:schemeClr val="accent2">
                    <a:lumMod val="50000"/>
                  </a:schemeClr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年度藝術才能美術班</a:t>
            </a:r>
            <a:endParaRPr lang="en-US" altLang="zh-TW" sz="4800" b="1" dirty="0">
              <a:solidFill>
                <a:schemeClr val="accent2">
                  <a:lumMod val="50000"/>
                </a:schemeClr>
              </a:solidFill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  <a:p>
            <a:pPr algn="ctr"/>
            <a:r>
              <a:rPr lang="zh-TW" altLang="en-US" sz="4800" b="1" dirty="0">
                <a:solidFill>
                  <a:schemeClr val="accent2">
                    <a:lumMod val="50000"/>
                  </a:schemeClr>
                </a:solidFill>
                <a:latin typeface="華康中特圓體" panose="020F0809000000000000" pitchFamily="49" charset="-120"/>
                <a:ea typeface="華康中特圓體" panose="020F0809000000000000" pitchFamily="49" charset="-120"/>
              </a:rPr>
              <a:t>招生鑑定說明會</a:t>
            </a:r>
            <a:endParaRPr lang="en-US" altLang="zh-TW" sz="4800" b="1" dirty="0">
              <a:solidFill>
                <a:schemeClr val="accent2">
                  <a:lumMod val="50000"/>
                </a:schemeClr>
              </a:solidFill>
              <a:latin typeface="華康中特圓體" panose="020F0809000000000000" pitchFamily="49" charset="-120"/>
              <a:ea typeface="華康中特圓體" panose="020F0809000000000000" pitchFamily="49" charset="-12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4181528" y="5486939"/>
            <a:ext cx="781044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zh-TW" altLang="en-US" dirty="0">
                <a:latin typeface="超研澤中圓" panose="020B0609010101010101" pitchFamily="49" charset="-120"/>
                <a:ea typeface="超研澤中圓" panose="020B0609010101010101" pitchFamily="49" charset="-120"/>
                <a:cs typeface="超研澤中圓" panose="020B0609010101010101" pitchFamily="49" charset="-120"/>
              </a:rPr>
              <a:t>電話</a:t>
            </a:r>
            <a:r>
              <a:rPr lang="en-US" altLang="zh-TW" dirty="0">
                <a:latin typeface="超研澤中圓" panose="020B0609010101010101" pitchFamily="49" charset="-120"/>
                <a:ea typeface="超研澤中圓" panose="020B0609010101010101" pitchFamily="49" charset="-120"/>
                <a:cs typeface="超研澤中圓" panose="020B0609010101010101" pitchFamily="49" charset="-120"/>
              </a:rPr>
              <a:t>:27124872</a:t>
            </a:r>
            <a:r>
              <a:rPr lang="zh-TW" altLang="en-US" dirty="0">
                <a:latin typeface="超研澤中圓" panose="020B0609010101010101" pitchFamily="49" charset="-120"/>
                <a:ea typeface="超研澤中圓" panose="020B0609010101010101" pitchFamily="49" charset="-120"/>
                <a:cs typeface="超研澤中圓" panose="020B0609010101010101" pitchFamily="49" charset="-120"/>
              </a:rPr>
              <a:t>*</a:t>
            </a:r>
            <a:r>
              <a:rPr lang="en-US" altLang="zh-TW" dirty="0">
                <a:latin typeface="超研澤中圓" panose="020B0609010101010101" pitchFamily="49" charset="-120"/>
                <a:ea typeface="超研澤中圓" panose="020B0609010101010101" pitchFamily="49" charset="-120"/>
                <a:cs typeface="超研澤中圓" panose="020B0609010101010101" pitchFamily="49" charset="-120"/>
              </a:rPr>
              <a:t>945</a:t>
            </a:r>
            <a:r>
              <a:rPr lang="zh-TW" altLang="en-US" dirty="0">
                <a:latin typeface="超研澤中圓" panose="020B0609010101010101" pitchFamily="49" charset="-120"/>
                <a:ea typeface="超研澤中圓" panose="020B0609010101010101" pitchFamily="49" charset="-120"/>
                <a:cs typeface="超研澤中圓" panose="020B0609010101010101" pitchFamily="49" charset="-120"/>
              </a:rPr>
              <a:t>、</a:t>
            </a:r>
            <a:r>
              <a:rPr lang="en-US" altLang="zh-TW" dirty="0">
                <a:latin typeface="超研澤中圓" panose="020B0609010101010101" pitchFamily="49" charset="-120"/>
                <a:ea typeface="超研澤中圓" panose="020B0609010101010101" pitchFamily="49" charset="-120"/>
                <a:cs typeface="超研澤中圓" panose="020B0609010101010101" pitchFamily="49" charset="-120"/>
              </a:rPr>
              <a:t>948</a:t>
            </a:r>
            <a:r>
              <a:rPr lang="zh-TW" altLang="en-US" dirty="0">
                <a:latin typeface="超研澤中圓" panose="020B0609010101010101" pitchFamily="49" charset="-120"/>
                <a:ea typeface="超研澤中圓" panose="020B0609010101010101" pitchFamily="49" charset="-120"/>
                <a:cs typeface="超研澤中圓" panose="020B0609010101010101" pitchFamily="49" charset="-120"/>
              </a:rPr>
              <a:t>   地址</a:t>
            </a:r>
            <a:r>
              <a:rPr lang="en-US" altLang="zh-TW" dirty="0">
                <a:latin typeface="超研澤中圓" panose="020B0609010101010101" pitchFamily="49" charset="-120"/>
                <a:ea typeface="超研澤中圓" panose="020B0609010101010101" pitchFamily="49" charset="-120"/>
                <a:cs typeface="超研澤中圓" panose="020B0609010101010101" pitchFamily="49" charset="-120"/>
              </a:rPr>
              <a:t>:</a:t>
            </a:r>
            <a:r>
              <a:rPr lang="zh-TW" altLang="en-US" dirty="0">
                <a:latin typeface="超研澤中圓" panose="020B0609010101010101" pitchFamily="49" charset="-120"/>
                <a:ea typeface="超研澤中圓" panose="020B0609010101010101" pitchFamily="49" charset="-120"/>
                <a:cs typeface="超研澤中圓" panose="020B0609010101010101" pitchFamily="49" charset="-120"/>
              </a:rPr>
              <a:t>臺北市松山區民生東路四段</a:t>
            </a:r>
            <a:r>
              <a:rPr lang="en-US" altLang="zh-TW" dirty="0">
                <a:latin typeface="超研澤中圓" panose="020B0609010101010101" pitchFamily="49" charset="-120"/>
                <a:ea typeface="超研澤中圓" panose="020B0609010101010101" pitchFamily="49" charset="-120"/>
                <a:cs typeface="超研澤中圓" panose="020B0609010101010101" pitchFamily="49" charset="-120"/>
              </a:rPr>
              <a:t>97</a:t>
            </a:r>
            <a:r>
              <a:rPr lang="zh-TW" altLang="en-US" dirty="0">
                <a:latin typeface="超研澤中圓" panose="020B0609010101010101" pitchFamily="49" charset="-120"/>
                <a:ea typeface="超研澤中圓" panose="020B0609010101010101" pitchFamily="49" charset="-120"/>
                <a:cs typeface="超研澤中圓" panose="020B0609010101010101" pitchFamily="49" charset="-120"/>
              </a:rPr>
              <a:t>巷</a:t>
            </a:r>
            <a:r>
              <a:rPr lang="en-US" altLang="zh-TW" dirty="0">
                <a:latin typeface="超研澤中圓" panose="020B0609010101010101" pitchFamily="49" charset="-120"/>
                <a:ea typeface="超研澤中圓" panose="020B0609010101010101" pitchFamily="49" charset="-120"/>
                <a:cs typeface="超研澤中圓" panose="020B0609010101010101" pitchFamily="49" charset="-120"/>
              </a:rPr>
              <a:t>7</a:t>
            </a:r>
            <a:r>
              <a:rPr lang="zh-TW" altLang="en-US" dirty="0">
                <a:latin typeface="超研澤中圓" panose="020B0609010101010101" pitchFamily="49" charset="-120"/>
                <a:ea typeface="超研澤中圓" panose="020B0609010101010101" pitchFamily="49" charset="-120"/>
                <a:cs typeface="超研澤中圓" panose="020B0609010101010101" pitchFamily="49" charset="-120"/>
              </a:rPr>
              <a:t>號</a:t>
            </a:r>
            <a:endParaRPr lang="en-US" altLang="zh-TW" dirty="0">
              <a:latin typeface="超研澤中圓" panose="020B0609010101010101" pitchFamily="49" charset="-120"/>
              <a:ea typeface="超研澤中圓" panose="020B0609010101010101" pitchFamily="49" charset="-120"/>
              <a:cs typeface="超研澤中圓" panose="020B0609010101010101" pitchFamily="49" charset="-120"/>
            </a:endParaRPr>
          </a:p>
          <a:p>
            <a:r>
              <a:rPr lang="zh-TW" altLang="en-US" dirty="0">
                <a:latin typeface="超研澤中圓" panose="020B0609010101010101" pitchFamily="49" charset="-120"/>
                <a:ea typeface="超研澤中圓" panose="020B0609010101010101" pitchFamily="49" charset="-120"/>
                <a:cs typeface="超研澤中圓" panose="020B0609010101010101" pitchFamily="49" charset="-120"/>
              </a:rPr>
              <a:t>公車</a:t>
            </a:r>
            <a:r>
              <a:rPr lang="en-US" altLang="zh-TW" dirty="0">
                <a:latin typeface="超研澤中圓" panose="020B0609010101010101" pitchFamily="49" charset="-120"/>
                <a:ea typeface="超研澤中圓" panose="020B0609010101010101" pitchFamily="49" charset="-120"/>
                <a:cs typeface="超研澤中圓" panose="020B0609010101010101" pitchFamily="49" charset="-120"/>
              </a:rPr>
              <a:t>:</a:t>
            </a:r>
            <a:r>
              <a:rPr lang="zh-TW" altLang="en-US" dirty="0">
                <a:latin typeface="超研澤中圓" panose="020B0609010101010101" pitchFamily="49" charset="-120"/>
                <a:ea typeface="超研澤中圓" panose="020B0609010101010101" pitchFamily="49" charset="-120"/>
                <a:cs typeface="超研澤中圓" panose="020B0609010101010101" pitchFamily="49" charset="-120"/>
              </a:rPr>
              <a:t>富錦街口</a:t>
            </a:r>
            <a:r>
              <a:rPr lang="en-US" altLang="zh-TW" dirty="0">
                <a:latin typeface="超研澤中圓" panose="020B0609010101010101" pitchFamily="49" charset="-120"/>
                <a:ea typeface="超研澤中圓" panose="020B0609010101010101" pitchFamily="49" charset="-120"/>
                <a:cs typeface="超研澤中圓" panose="020B0609010101010101" pitchFamily="49" charset="-120"/>
              </a:rPr>
              <a:t>-</a:t>
            </a:r>
            <a:r>
              <a:rPr lang="zh-TW" altLang="en-US" dirty="0">
                <a:latin typeface="超研澤中圓" panose="020B0609010101010101" pitchFamily="49" charset="-120"/>
                <a:ea typeface="超研澤中圓" panose="020B0609010101010101" pitchFamily="49" charset="-120"/>
                <a:cs typeface="超研澤中圓" panose="020B0609010101010101" pitchFamily="49" charset="-120"/>
              </a:rPr>
              <a:t>敦化幹線、</a:t>
            </a:r>
            <a:r>
              <a:rPr lang="en-US" altLang="zh-TW" dirty="0">
                <a:latin typeface="超研澤中圓" panose="020B0609010101010101" pitchFamily="49" charset="-120"/>
                <a:ea typeface="超研澤中圓" panose="020B0609010101010101" pitchFamily="49" charset="-120"/>
                <a:cs typeface="超研澤中圓" panose="020B0609010101010101" pitchFamily="49" charset="-120"/>
              </a:rPr>
              <a:t>630</a:t>
            </a:r>
            <a:r>
              <a:rPr lang="zh-TW" altLang="en-US" dirty="0">
                <a:latin typeface="超研澤中圓" panose="020B0609010101010101" pitchFamily="49" charset="-120"/>
                <a:ea typeface="超研澤中圓" panose="020B0609010101010101" pitchFamily="49" charset="-120"/>
                <a:cs typeface="超研澤中圓" panose="020B0609010101010101" pitchFamily="49" charset="-120"/>
              </a:rPr>
              <a:t>、</a:t>
            </a:r>
            <a:r>
              <a:rPr lang="en-US" altLang="zh-TW" dirty="0">
                <a:latin typeface="超研澤中圓" panose="020B0609010101010101" pitchFamily="49" charset="-120"/>
                <a:ea typeface="超研澤中圓" panose="020B0609010101010101" pitchFamily="49" charset="-120"/>
                <a:cs typeface="超研澤中圓" panose="020B0609010101010101" pitchFamily="49" charset="-120"/>
              </a:rPr>
              <a:t>33</a:t>
            </a:r>
            <a:r>
              <a:rPr lang="zh-TW" altLang="en-US" dirty="0">
                <a:latin typeface="超研澤中圓" panose="020B0609010101010101" pitchFamily="49" charset="-120"/>
                <a:ea typeface="超研澤中圓" panose="020B0609010101010101" pitchFamily="49" charset="-120"/>
                <a:cs typeface="超研澤中圓" panose="020B0609010101010101" pitchFamily="49" charset="-120"/>
              </a:rPr>
              <a:t>、</a:t>
            </a:r>
            <a:r>
              <a:rPr lang="en-US" altLang="zh-TW" dirty="0">
                <a:latin typeface="超研澤中圓" panose="020B0609010101010101" pitchFamily="49" charset="-120"/>
                <a:ea typeface="超研澤中圓" panose="020B0609010101010101" pitchFamily="49" charset="-120"/>
                <a:cs typeface="超研澤中圓" panose="020B0609010101010101" pitchFamily="49" charset="-120"/>
              </a:rPr>
              <a:t>285</a:t>
            </a:r>
            <a:r>
              <a:rPr lang="zh-TW" altLang="en-US" dirty="0">
                <a:latin typeface="超研澤中圓" panose="020B0609010101010101" pitchFamily="49" charset="-120"/>
                <a:ea typeface="超研澤中圓" panose="020B0609010101010101" pitchFamily="49" charset="-120"/>
                <a:cs typeface="超研澤中圓" panose="020B0609010101010101" pitchFamily="49" charset="-120"/>
              </a:rPr>
              <a:t>、</a:t>
            </a:r>
            <a:r>
              <a:rPr lang="en-US" altLang="zh-TW" dirty="0">
                <a:latin typeface="超研澤中圓" panose="020B0609010101010101" pitchFamily="49" charset="-120"/>
                <a:ea typeface="超研澤中圓" panose="020B0609010101010101" pitchFamily="49" charset="-120"/>
                <a:cs typeface="超研澤中圓" panose="020B0609010101010101" pitchFamily="49" charset="-120"/>
              </a:rPr>
              <a:t>262</a:t>
            </a:r>
            <a:r>
              <a:rPr lang="zh-TW" altLang="en-US" dirty="0">
                <a:latin typeface="超研澤中圓" panose="020B0609010101010101" pitchFamily="49" charset="-120"/>
                <a:ea typeface="超研澤中圓" panose="020B0609010101010101" pitchFamily="49" charset="-120"/>
                <a:cs typeface="超研澤中圓" panose="020B0609010101010101" pitchFamily="49" charset="-120"/>
              </a:rPr>
              <a:t>、</a:t>
            </a:r>
            <a:r>
              <a:rPr lang="en-US" altLang="zh-TW" dirty="0">
                <a:latin typeface="超研澤中圓" panose="020B0609010101010101" pitchFamily="49" charset="-120"/>
                <a:ea typeface="超研澤中圓" panose="020B0609010101010101" pitchFamily="49" charset="-120"/>
                <a:cs typeface="超研澤中圓" panose="020B0609010101010101" pitchFamily="49" charset="-120"/>
              </a:rPr>
              <a:t>254</a:t>
            </a:r>
            <a:r>
              <a:rPr lang="zh-TW" altLang="en-US" dirty="0">
                <a:latin typeface="超研澤中圓" panose="020B0609010101010101" pitchFamily="49" charset="-120"/>
                <a:ea typeface="超研澤中圓" panose="020B0609010101010101" pitchFamily="49" charset="-120"/>
                <a:cs typeface="超研澤中圓" panose="020B0609010101010101" pitchFamily="49" charset="-120"/>
              </a:rPr>
              <a:t>、</a:t>
            </a:r>
            <a:r>
              <a:rPr lang="en-US" altLang="zh-TW" dirty="0">
                <a:latin typeface="超研澤中圓" panose="020B0609010101010101" pitchFamily="49" charset="-120"/>
                <a:ea typeface="超研澤中圓" panose="020B0609010101010101" pitchFamily="49" charset="-120"/>
                <a:cs typeface="超研澤中圓" panose="020B0609010101010101" pitchFamily="49" charset="-120"/>
              </a:rPr>
              <a:t>275</a:t>
            </a:r>
            <a:r>
              <a:rPr lang="zh-TW" altLang="en-US" dirty="0">
                <a:latin typeface="超研澤中圓" panose="020B0609010101010101" pitchFamily="49" charset="-120"/>
                <a:ea typeface="超研澤中圓" panose="020B0609010101010101" pitchFamily="49" charset="-120"/>
                <a:cs typeface="超研澤中圓" panose="020B0609010101010101" pitchFamily="49" charset="-120"/>
              </a:rPr>
              <a:t>、</a:t>
            </a:r>
            <a:r>
              <a:rPr lang="en-US" altLang="zh-TW" dirty="0">
                <a:latin typeface="超研澤中圓" panose="020B0609010101010101" pitchFamily="49" charset="-120"/>
                <a:ea typeface="超研澤中圓" panose="020B0609010101010101" pitchFamily="49" charset="-120"/>
                <a:cs typeface="超研澤中圓" panose="020B0609010101010101" pitchFamily="49" charset="-120"/>
              </a:rPr>
              <a:t>902</a:t>
            </a:r>
            <a:r>
              <a:rPr lang="zh-TW" altLang="en-US" dirty="0">
                <a:latin typeface="超研澤中圓" panose="020B0609010101010101" pitchFamily="49" charset="-120"/>
                <a:ea typeface="超研澤中圓" panose="020B0609010101010101" pitchFamily="49" charset="-120"/>
                <a:cs typeface="超研澤中圓" panose="020B0609010101010101" pitchFamily="49" charset="-120"/>
              </a:rPr>
              <a:t>、</a:t>
            </a:r>
            <a:r>
              <a:rPr lang="en-US" altLang="zh-TW" dirty="0">
                <a:latin typeface="超研澤中圓" panose="020B0609010101010101" pitchFamily="49" charset="-120"/>
                <a:ea typeface="超研澤中圓" panose="020B0609010101010101" pitchFamily="49" charset="-120"/>
                <a:cs typeface="超研澤中圓" panose="020B0609010101010101" pitchFamily="49" charset="-120"/>
              </a:rPr>
              <a:t>906</a:t>
            </a:r>
            <a:r>
              <a:rPr lang="zh-TW" altLang="en-US" dirty="0">
                <a:latin typeface="超研澤中圓" panose="020B0609010101010101" pitchFamily="49" charset="-120"/>
                <a:ea typeface="超研澤中圓" panose="020B0609010101010101" pitchFamily="49" charset="-120"/>
                <a:cs typeface="超研澤中圓" panose="020B0609010101010101" pitchFamily="49" charset="-120"/>
              </a:rPr>
              <a:t>、</a:t>
            </a:r>
            <a:r>
              <a:rPr lang="en-US" altLang="zh-TW" dirty="0">
                <a:latin typeface="超研澤中圓" panose="020B0609010101010101" pitchFamily="49" charset="-120"/>
                <a:ea typeface="超研澤中圓" panose="020B0609010101010101" pitchFamily="49" charset="-120"/>
                <a:cs typeface="超研澤中圓" panose="020B0609010101010101" pitchFamily="49" charset="-120"/>
              </a:rPr>
              <a:t>909</a:t>
            </a:r>
          </a:p>
          <a:p>
            <a:r>
              <a:rPr lang="zh-TW" altLang="en-US" dirty="0">
                <a:latin typeface="超研澤中圓" panose="020B0609010101010101" pitchFamily="49" charset="-120"/>
                <a:ea typeface="超研澤中圓" panose="020B0609010101010101" pitchFamily="49" charset="-120"/>
                <a:cs typeface="超研澤中圓" panose="020B0609010101010101" pitchFamily="49" charset="-120"/>
              </a:rPr>
              <a:t>     公教住宅</a:t>
            </a:r>
            <a:r>
              <a:rPr lang="en-US" altLang="zh-TW" dirty="0">
                <a:latin typeface="超研澤中圓" panose="020B0609010101010101" pitchFamily="49" charset="-120"/>
                <a:ea typeface="超研澤中圓" panose="020B0609010101010101" pitchFamily="49" charset="-120"/>
                <a:cs typeface="超研澤中圓" panose="020B0609010101010101" pitchFamily="49" charset="-120"/>
              </a:rPr>
              <a:t>-262</a:t>
            </a:r>
            <a:r>
              <a:rPr lang="zh-TW" altLang="en-US" dirty="0">
                <a:latin typeface="超研澤中圓" panose="020B0609010101010101" pitchFamily="49" charset="-120"/>
                <a:ea typeface="超研澤中圓" panose="020B0609010101010101" pitchFamily="49" charset="-120"/>
                <a:cs typeface="超研澤中圓" panose="020B0609010101010101" pitchFamily="49" charset="-120"/>
              </a:rPr>
              <a:t>、</a:t>
            </a:r>
            <a:r>
              <a:rPr lang="en-US" altLang="zh-TW" dirty="0">
                <a:latin typeface="超研澤中圓" panose="020B0609010101010101" pitchFamily="49" charset="-120"/>
                <a:ea typeface="超研澤中圓" panose="020B0609010101010101" pitchFamily="49" charset="-120"/>
                <a:cs typeface="超研澤中圓" panose="020B0609010101010101" pitchFamily="49" charset="-120"/>
              </a:rPr>
              <a:t>612</a:t>
            </a:r>
            <a:r>
              <a:rPr lang="zh-TW" altLang="en-US" dirty="0">
                <a:latin typeface="超研澤中圓" panose="020B0609010101010101" pitchFamily="49" charset="-120"/>
                <a:ea typeface="超研澤中圓" panose="020B0609010101010101" pitchFamily="49" charset="-120"/>
                <a:cs typeface="超研澤中圓" panose="020B0609010101010101" pitchFamily="49" charset="-120"/>
              </a:rPr>
              <a:t>、</a:t>
            </a:r>
            <a:r>
              <a:rPr lang="en-US" altLang="zh-TW" dirty="0">
                <a:latin typeface="超研澤中圓" panose="020B0609010101010101" pitchFamily="49" charset="-120"/>
                <a:ea typeface="超研澤中圓" panose="020B0609010101010101" pitchFamily="49" charset="-120"/>
                <a:cs typeface="超研澤中圓" panose="020B0609010101010101" pitchFamily="49" charset="-120"/>
              </a:rPr>
              <a:t>63</a:t>
            </a:r>
            <a:r>
              <a:rPr lang="zh-TW" altLang="en-US" dirty="0">
                <a:latin typeface="超研澤中圓" panose="020B0609010101010101" pitchFamily="49" charset="-120"/>
                <a:ea typeface="超研澤中圓" panose="020B0609010101010101" pitchFamily="49" charset="-120"/>
                <a:cs typeface="超研澤中圓" panose="020B0609010101010101" pitchFamily="49" charset="-120"/>
              </a:rPr>
              <a:t>、</a:t>
            </a:r>
            <a:r>
              <a:rPr lang="en-US" altLang="zh-TW" dirty="0">
                <a:latin typeface="超研澤中圓" panose="020B0609010101010101" pitchFamily="49" charset="-120"/>
                <a:ea typeface="超研澤中圓" panose="020B0609010101010101" pitchFamily="49" charset="-120"/>
                <a:cs typeface="超研澤中圓" panose="020B0609010101010101" pitchFamily="49" charset="-120"/>
              </a:rPr>
              <a:t>225</a:t>
            </a:r>
            <a:r>
              <a:rPr lang="zh-TW" altLang="en-US" dirty="0">
                <a:latin typeface="超研澤中圓" panose="020B0609010101010101" pitchFamily="49" charset="-120"/>
                <a:ea typeface="超研澤中圓" panose="020B0609010101010101" pitchFamily="49" charset="-120"/>
                <a:cs typeface="超研澤中圓" panose="020B0609010101010101" pitchFamily="49" charset="-120"/>
              </a:rPr>
              <a:t>、</a:t>
            </a:r>
            <a:r>
              <a:rPr lang="en-US" altLang="zh-TW" dirty="0">
                <a:latin typeface="超研澤中圓" panose="020B0609010101010101" pitchFamily="49" charset="-120"/>
                <a:ea typeface="超研澤中圓" panose="020B0609010101010101" pitchFamily="49" charset="-120"/>
                <a:cs typeface="超研澤中圓" panose="020B0609010101010101" pitchFamily="49" charset="-120"/>
              </a:rPr>
              <a:t>518</a:t>
            </a:r>
            <a:r>
              <a:rPr lang="zh-TW" altLang="en-US" dirty="0">
                <a:latin typeface="超研澤中圓" panose="020B0609010101010101" pitchFamily="49" charset="-120"/>
                <a:ea typeface="超研澤中圓" panose="020B0609010101010101" pitchFamily="49" charset="-120"/>
                <a:cs typeface="超研澤中圓" panose="020B0609010101010101" pitchFamily="49" charset="-120"/>
              </a:rPr>
              <a:t>、</a:t>
            </a:r>
            <a:r>
              <a:rPr lang="en-US" altLang="zh-TW" dirty="0">
                <a:latin typeface="超研澤中圓" panose="020B0609010101010101" pitchFamily="49" charset="-120"/>
                <a:ea typeface="超研澤中圓" panose="020B0609010101010101" pitchFamily="49" charset="-120"/>
                <a:cs typeface="超研澤中圓" panose="020B0609010101010101" pitchFamily="49" charset="-120"/>
              </a:rPr>
              <a:t>254</a:t>
            </a:r>
            <a:r>
              <a:rPr lang="zh-TW" altLang="en-US" dirty="0">
                <a:latin typeface="超研澤中圓" panose="020B0609010101010101" pitchFamily="49" charset="-120"/>
                <a:ea typeface="超研澤中圓" panose="020B0609010101010101" pitchFamily="49" charset="-120"/>
                <a:cs typeface="超研澤中圓" panose="020B0609010101010101" pitchFamily="49" charset="-120"/>
              </a:rPr>
              <a:t>、</a:t>
            </a:r>
            <a:r>
              <a:rPr lang="en-US" altLang="zh-TW" dirty="0">
                <a:latin typeface="超研澤中圓" panose="020B0609010101010101" pitchFamily="49" charset="-120"/>
                <a:ea typeface="超研澤中圓" panose="020B0609010101010101" pitchFamily="49" charset="-120"/>
                <a:cs typeface="超研澤中圓" panose="020B0609010101010101" pitchFamily="49" charset="-120"/>
              </a:rPr>
              <a:t>521</a:t>
            </a:r>
            <a:r>
              <a:rPr lang="zh-TW" altLang="en-US" dirty="0">
                <a:latin typeface="超研澤中圓" panose="020B0609010101010101" pitchFamily="49" charset="-120"/>
                <a:ea typeface="超研澤中圓" panose="020B0609010101010101" pitchFamily="49" charset="-120"/>
                <a:cs typeface="超研澤中圓" panose="020B0609010101010101" pitchFamily="49" charset="-120"/>
              </a:rPr>
              <a:t>、</a:t>
            </a:r>
            <a:r>
              <a:rPr lang="en-US" altLang="zh-TW" dirty="0">
                <a:latin typeface="超研澤中圓" panose="020B0609010101010101" pitchFamily="49" charset="-120"/>
                <a:ea typeface="超研澤中圓" panose="020B0609010101010101" pitchFamily="49" charset="-120"/>
                <a:cs typeface="超研澤中圓" panose="020B0609010101010101" pitchFamily="49" charset="-120"/>
              </a:rPr>
              <a:t>905</a:t>
            </a:r>
            <a:r>
              <a:rPr lang="zh-TW" altLang="en-US" dirty="0">
                <a:latin typeface="超研澤中圓" panose="020B0609010101010101" pitchFamily="49" charset="-120"/>
                <a:ea typeface="超研澤中圓" panose="020B0609010101010101" pitchFamily="49" charset="-120"/>
                <a:cs typeface="超研澤中圓" panose="020B0609010101010101" pitchFamily="49" charset="-120"/>
              </a:rPr>
              <a:t>、</a:t>
            </a:r>
            <a:r>
              <a:rPr lang="en-US" altLang="zh-TW" dirty="0">
                <a:latin typeface="超研澤中圓" panose="020B0609010101010101" pitchFamily="49" charset="-120"/>
                <a:ea typeface="超研澤中圓" panose="020B0609010101010101" pitchFamily="49" charset="-120"/>
                <a:cs typeface="超研澤中圓" panose="020B0609010101010101" pitchFamily="49" charset="-120"/>
              </a:rPr>
              <a:t>652</a:t>
            </a:r>
            <a:r>
              <a:rPr lang="zh-TW" altLang="en-US" dirty="0">
                <a:latin typeface="超研澤中圓" panose="020B0609010101010101" pitchFamily="49" charset="-120"/>
                <a:ea typeface="超研澤中圓" panose="020B0609010101010101" pitchFamily="49" charset="-120"/>
                <a:cs typeface="超研澤中圓" panose="020B0609010101010101" pitchFamily="49" charset="-120"/>
              </a:rPr>
              <a:t>、</a:t>
            </a:r>
            <a:r>
              <a:rPr lang="en-US" altLang="zh-TW" dirty="0">
                <a:latin typeface="超研澤中圓" panose="020B0609010101010101" pitchFamily="49" charset="-120"/>
                <a:ea typeface="超研澤中圓" panose="020B0609010101010101" pitchFamily="49" charset="-120"/>
                <a:cs typeface="超研澤中圓" panose="020B0609010101010101" pitchFamily="49" charset="-120"/>
              </a:rPr>
              <a:t>12</a:t>
            </a:r>
          </a:p>
          <a:p>
            <a:r>
              <a:rPr lang="zh-TW" altLang="en-US" dirty="0">
                <a:latin typeface="超研澤中圓" panose="020B0609010101010101" pitchFamily="49" charset="-120"/>
                <a:ea typeface="超研澤中圓" panose="020B0609010101010101" pitchFamily="49" charset="-120"/>
                <a:cs typeface="超研澤中圓" panose="020B0609010101010101" pitchFamily="49" charset="-120"/>
              </a:rPr>
              <a:t>捷運</a:t>
            </a:r>
            <a:r>
              <a:rPr lang="en-US" altLang="zh-TW" dirty="0">
                <a:latin typeface="超研澤中圓" panose="020B0609010101010101" pitchFamily="49" charset="-120"/>
                <a:ea typeface="超研澤中圓" panose="020B0609010101010101" pitchFamily="49" charset="-120"/>
                <a:cs typeface="超研澤中圓" panose="020B0609010101010101" pitchFamily="49" charset="-120"/>
              </a:rPr>
              <a:t>:</a:t>
            </a:r>
            <a:r>
              <a:rPr lang="zh-TW" altLang="en-US" dirty="0">
                <a:latin typeface="超研澤中圓" panose="020B0609010101010101" pitchFamily="49" charset="-120"/>
                <a:ea typeface="超研澤中圓" panose="020B0609010101010101" pitchFamily="49" charset="-120"/>
                <a:cs typeface="超研澤中圓" panose="020B0609010101010101" pitchFamily="49" charset="-120"/>
              </a:rPr>
              <a:t>文湖線</a:t>
            </a:r>
            <a:r>
              <a:rPr lang="en-US" altLang="zh-TW" dirty="0">
                <a:latin typeface="超研澤中圓" panose="020B0609010101010101" pitchFamily="49" charset="-120"/>
                <a:ea typeface="超研澤中圓" panose="020B0609010101010101" pitchFamily="49" charset="-120"/>
                <a:cs typeface="超研澤中圓" panose="020B0609010101010101" pitchFamily="49" charset="-120"/>
              </a:rPr>
              <a:t>-</a:t>
            </a:r>
            <a:r>
              <a:rPr lang="zh-TW" altLang="en-US" dirty="0">
                <a:latin typeface="超研澤中圓" panose="020B0609010101010101" pitchFamily="49" charset="-120"/>
                <a:ea typeface="超研澤中圓" panose="020B0609010101010101" pitchFamily="49" charset="-120"/>
                <a:cs typeface="超研澤中圓" panose="020B0609010101010101" pitchFamily="49" charset="-120"/>
              </a:rPr>
              <a:t>松山機場站     </a:t>
            </a:r>
            <a:endParaRPr lang="en-US" altLang="zh-TW" dirty="0">
              <a:latin typeface="超研澤中圓" panose="020B0609010101010101" pitchFamily="49" charset="-120"/>
              <a:ea typeface="超研澤中圓" panose="020B0609010101010101" pitchFamily="49" charset="-120"/>
              <a:cs typeface="超研澤中圓" panose="020B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76507886"/>
      </p:ext>
    </p:extLst>
  </p:cSld>
  <p:clrMapOvr>
    <a:masterClrMapping/>
  </p:clrMapOvr>
  <p:transition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982" y="570706"/>
            <a:ext cx="895350" cy="914400"/>
          </a:xfrm>
          <a:prstGeom prst="rect">
            <a:avLst/>
          </a:prstGeom>
        </p:spPr>
      </p:pic>
      <p:graphicFrame>
        <p:nvGraphicFramePr>
          <p:cNvPr id="6" name="資料庫圖表 5"/>
          <p:cNvGraphicFramePr/>
          <p:nvPr>
            <p:extLst>
              <p:ext uri="{D42A27DB-BD31-4B8C-83A1-F6EECF244321}">
                <p14:modId xmlns:p14="http://schemas.microsoft.com/office/powerpoint/2010/main" val="1744421078"/>
              </p:ext>
            </p:extLst>
          </p:nvPr>
        </p:nvGraphicFramePr>
        <p:xfrm>
          <a:off x="2936844" y="845396"/>
          <a:ext cx="2709353" cy="7703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資料庫圖表 6"/>
          <p:cNvGraphicFramePr/>
          <p:nvPr>
            <p:extLst>
              <p:ext uri="{D42A27DB-BD31-4B8C-83A1-F6EECF244321}">
                <p14:modId xmlns:p14="http://schemas.microsoft.com/office/powerpoint/2010/main" val="1688123076"/>
              </p:ext>
            </p:extLst>
          </p:nvPr>
        </p:nvGraphicFramePr>
        <p:xfrm>
          <a:off x="804723" y="845397"/>
          <a:ext cx="2506647" cy="7703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2" name="資料庫圖表 1"/>
          <p:cNvGraphicFramePr/>
          <p:nvPr>
            <p:extLst>
              <p:ext uri="{D42A27DB-BD31-4B8C-83A1-F6EECF244321}">
                <p14:modId xmlns:p14="http://schemas.microsoft.com/office/powerpoint/2010/main" val="370351534"/>
              </p:ext>
            </p:extLst>
          </p:nvPr>
        </p:nvGraphicFramePr>
        <p:xfrm>
          <a:off x="1349601" y="1230565"/>
          <a:ext cx="8903381" cy="5095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</p:spTree>
    <p:extLst>
      <p:ext uri="{BB962C8B-B14F-4D97-AF65-F5344CB8AC3E}">
        <p14:creationId xmlns:p14="http://schemas.microsoft.com/office/powerpoint/2010/main" val="2918302644"/>
      </p:ext>
    </p:extLst>
  </p:cSld>
  <p:clrMapOvr>
    <a:masterClrMapping/>
  </p:clrMapOvr>
  <p:transition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80" y="1719086"/>
            <a:ext cx="6749111" cy="4990423"/>
          </a:xfrm>
          <a:prstGeom prst="rect">
            <a:avLst/>
          </a:prstGeom>
        </p:spPr>
      </p:pic>
      <p:graphicFrame>
        <p:nvGraphicFramePr>
          <p:cNvPr id="6" name="資料庫圖表 5"/>
          <p:cNvGraphicFramePr/>
          <p:nvPr>
            <p:extLst>
              <p:ext uri="{D42A27DB-BD31-4B8C-83A1-F6EECF244321}">
                <p14:modId xmlns:p14="http://schemas.microsoft.com/office/powerpoint/2010/main" val="601052286"/>
              </p:ext>
            </p:extLst>
          </p:nvPr>
        </p:nvGraphicFramePr>
        <p:xfrm>
          <a:off x="917781" y="555172"/>
          <a:ext cx="8967899" cy="898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圖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982" y="570706"/>
            <a:ext cx="895350" cy="914400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894" y="5525902"/>
            <a:ext cx="1456441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37" y="5525902"/>
            <a:ext cx="1412245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文字方塊 14"/>
          <p:cNvSpPr txBox="1"/>
          <p:nvPr/>
        </p:nvSpPr>
        <p:spPr>
          <a:xfrm>
            <a:off x="7813100" y="1793231"/>
            <a:ext cx="3416320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b="1" dirty="0">
                <a:ea typeface="書法家中黑體" panose="02010600000101010101" pitchFamily="2" charset="-120"/>
              </a:rPr>
              <a:t>藝術才能美術班在</a:t>
            </a:r>
            <a:endParaRPr lang="en-US" altLang="zh-TW" sz="2800" b="1" dirty="0">
              <a:ea typeface="書法家中黑體" panose="02010600000101010101" pitchFamily="2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800" b="1" dirty="0">
                <a:ea typeface="書法家中黑體" panose="02010600000101010101" pitchFamily="2" charset="-120"/>
              </a:rPr>
              <a:t>藝術教育的薰陶下，</a:t>
            </a:r>
            <a:endParaRPr lang="en-US" altLang="zh-TW" sz="2800" b="1" dirty="0">
              <a:ea typeface="書法家中黑體" panose="02010600000101010101" pitchFamily="2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800" b="1" dirty="0">
                <a:ea typeface="書法家中黑體" panose="02010600000101010101" pitchFamily="2" charset="-120"/>
              </a:rPr>
              <a:t>每年規劃美術展覽，</a:t>
            </a:r>
            <a:endParaRPr lang="en-US" altLang="zh-TW" sz="2800" b="1" dirty="0">
              <a:ea typeface="書法家中黑體" panose="02010600000101010101" pitchFamily="2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800" b="1" dirty="0">
                <a:ea typeface="書法家中黑體" panose="02010600000101010101" pitchFamily="2" charset="-120"/>
              </a:rPr>
              <a:t>同時由畢業班進行</a:t>
            </a:r>
            <a:endParaRPr lang="en-US" altLang="zh-TW" sz="2800" b="1" dirty="0">
              <a:ea typeface="書法家中黑體" panose="02010600000101010101" pitchFamily="2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800" b="1" dirty="0">
                <a:ea typeface="書法家中黑體" panose="02010600000101010101" pitchFamily="2" charset="-120"/>
              </a:rPr>
              <a:t>集體創作，留下一段</a:t>
            </a:r>
            <a:endParaRPr lang="en-US" altLang="zh-TW" sz="2800" b="1" dirty="0">
              <a:ea typeface="書法家中黑體" panose="02010600000101010101" pitchFamily="2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800" b="1" dirty="0">
                <a:ea typeface="書法家中黑體" panose="02010600000101010101" pitchFamily="2" charset="-120"/>
              </a:rPr>
              <a:t>美好的回憶。</a:t>
            </a:r>
            <a:endParaRPr lang="en-US" altLang="zh-TW" sz="2800" b="1" dirty="0">
              <a:ea typeface="書法家中黑體" panose="02010600000101010101" pitchFamily="2" charset="-120"/>
            </a:endParaRPr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086" y="5525902"/>
            <a:ext cx="144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圖片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047" y="5525902"/>
            <a:ext cx="1441618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67107226"/>
      </p:ext>
    </p:extLst>
  </p:cSld>
  <p:clrMapOvr>
    <a:masterClrMapping/>
  </p:clrMapOvr>
  <p:transition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81" y="1793231"/>
            <a:ext cx="6790591" cy="4690931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982" y="570706"/>
            <a:ext cx="895350" cy="91440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468" y="3508696"/>
            <a:ext cx="1894626" cy="12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471" y="1965636"/>
            <a:ext cx="1890000" cy="12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13" name="資料庫圖表 12"/>
          <p:cNvGraphicFramePr/>
          <p:nvPr>
            <p:extLst>
              <p:ext uri="{D42A27DB-BD31-4B8C-83A1-F6EECF244321}">
                <p14:modId xmlns:p14="http://schemas.microsoft.com/office/powerpoint/2010/main" val="2778635443"/>
              </p:ext>
            </p:extLst>
          </p:nvPr>
        </p:nvGraphicFramePr>
        <p:xfrm>
          <a:off x="917781" y="555172"/>
          <a:ext cx="8967899" cy="898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1" name="圖片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6468" y="5052406"/>
            <a:ext cx="1894626" cy="12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文字方塊 13"/>
          <p:cNvSpPr txBox="1"/>
          <p:nvPr/>
        </p:nvSpPr>
        <p:spPr>
          <a:xfrm>
            <a:off x="7813100" y="1793231"/>
            <a:ext cx="3416320" cy="46166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b="1" dirty="0">
                <a:ea typeface="書法家中黑體" panose="02010600000101010101" pitchFamily="2" charset="-120"/>
              </a:rPr>
              <a:t>民族國小結合美術、</a:t>
            </a:r>
            <a:endParaRPr lang="en-US" altLang="zh-TW" sz="2800" b="1" dirty="0">
              <a:ea typeface="書法家中黑體" panose="02010600000101010101" pitchFamily="2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800" b="1" dirty="0">
                <a:ea typeface="書法家中黑體" panose="02010600000101010101" pitchFamily="2" charset="-120"/>
              </a:rPr>
              <a:t>音樂、舞蹈及語文</a:t>
            </a:r>
            <a:endParaRPr lang="en-US" altLang="zh-TW" sz="2800" b="1" dirty="0">
              <a:ea typeface="書法家中黑體" panose="02010600000101010101" pitchFamily="2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800" b="1" dirty="0">
                <a:ea typeface="書法家中黑體" panose="02010600000101010101" pitchFamily="2" charset="-120"/>
              </a:rPr>
              <a:t>領域，統整一大型</a:t>
            </a:r>
            <a:endParaRPr lang="en-US" altLang="zh-TW" sz="2800" b="1" dirty="0">
              <a:ea typeface="書法家中黑體" panose="02010600000101010101" pitchFamily="2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800" b="1" dirty="0">
                <a:ea typeface="書法家中黑體" panose="02010600000101010101" pitchFamily="2" charset="-120"/>
              </a:rPr>
              <a:t>親師生共同參與的</a:t>
            </a:r>
            <a:endParaRPr lang="en-US" altLang="zh-TW" sz="2800" b="1" dirty="0">
              <a:ea typeface="書法家中黑體" panose="02010600000101010101" pitchFamily="2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800" b="1" dirty="0">
                <a:ea typeface="書法家中黑體" panose="02010600000101010101" pitchFamily="2" charset="-120"/>
              </a:rPr>
              <a:t>展演活動。提供舞台</a:t>
            </a:r>
            <a:endParaRPr lang="en-US" altLang="zh-TW" sz="2800" b="1" dirty="0">
              <a:ea typeface="書法家中黑體" panose="02010600000101010101" pitchFamily="2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800" b="1" dirty="0">
                <a:ea typeface="書法家中黑體" panose="02010600000101010101" pitchFamily="2" charset="-120"/>
              </a:rPr>
              <a:t>讓孩子展現自我、</a:t>
            </a:r>
            <a:endParaRPr lang="en-US" altLang="zh-TW" sz="2800" b="1" dirty="0">
              <a:ea typeface="書法家中黑體" panose="02010600000101010101" pitchFamily="2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800" b="1" dirty="0">
                <a:ea typeface="書法家中黑體" panose="02010600000101010101" pitchFamily="2" charset="-120"/>
              </a:rPr>
              <a:t>發揮潛能。</a:t>
            </a:r>
            <a:endParaRPr lang="en-US" altLang="zh-TW" sz="2800" b="1" dirty="0">
              <a:ea typeface="書法家中黑體" panose="02010600000101010101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18147165"/>
      </p:ext>
    </p:extLst>
  </p:cSld>
  <p:clrMapOvr>
    <a:masterClrMapping/>
  </p:clrMapOvr>
  <p:transition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80" y="1548849"/>
            <a:ext cx="6683169" cy="4937676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982" y="570706"/>
            <a:ext cx="895350" cy="91440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478" y="5049920"/>
            <a:ext cx="1680000" cy="12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360" y="5049920"/>
            <a:ext cx="1680758" cy="12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11" name="資料庫圖表 10"/>
          <p:cNvGraphicFramePr/>
          <p:nvPr>
            <p:extLst>
              <p:ext uri="{D42A27DB-BD31-4B8C-83A1-F6EECF244321}">
                <p14:modId xmlns:p14="http://schemas.microsoft.com/office/powerpoint/2010/main" val="2347283124"/>
              </p:ext>
            </p:extLst>
          </p:nvPr>
        </p:nvGraphicFramePr>
        <p:xfrm>
          <a:off x="917781" y="555172"/>
          <a:ext cx="8967899" cy="898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4" name="圖片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014" y="4149920"/>
            <a:ext cx="161423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文字方塊 14"/>
          <p:cNvSpPr txBox="1"/>
          <p:nvPr/>
        </p:nvSpPr>
        <p:spPr>
          <a:xfrm>
            <a:off x="7750878" y="1548849"/>
            <a:ext cx="339745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b="1" dirty="0">
                <a:ea typeface="書法家中黑體" panose="02010600000101010101" pitchFamily="2" charset="-120"/>
              </a:rPr>
              <a:t>藝術才能美術班結合外部資源，邀請民生社區及國際藝術家共同創作，展現社區美學。</a:t>
            </a:r>
          </a:p>
        </p:txBody>
      </p:sp>
    </p:spTree>
    <p:extLst>
      <p:ext uri="{BB962C8B-B14F-4D97-AF65-F5344CB8AC3E}">
        <p14:creationId xmlns:p14="http://schemas.microsoft.com/office/powerpoint/2010/main" val="199018499"/>
      </p:ext>
    </p:extLst>
  </p:cSld>
  <p:clrMapOvr>
    <a:masterClrMapping/>
  </p:clrMapOvr>
  <p:transition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79" y="1635782"/>
            <a:ext cx="6814919" cy="4858649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982" y="570706"/>
            <a:ext cx="895350" cy="914400"/>
          </a:xfrm>
          <a:prstGeom prst="rect">
            <a:avLst/>
          </a:prstGeom>
        </p:spPr>
      </p:pic>
      <p:graphicFrame>
        <p:nvGraphicFramePr>
          <p:cNvPr id="21" name="資料庫圖表 20"/>
          <p:cNvGraphicFramePr/>
          <p:nvPr>
            <p:extLst>
              <p:ext uri="{D42A27DB-BD31-4B8C-83A1-F6EECF244321}">
                <p14:modId xmlns:p14="http://schemas.microsoft.com/office/powerpoint/2010/main" val="2035877773"/>
              </p:ext>
            </p:extLst>
          </p:nvPr>
        </p:nvGraphicFramePr>
        <p:xfrm>
          <a:off x="917781" y="555172"/>
          <a:ext cx="8967899" cy="898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8" name="文字方塊 17"/>
          <p:cNvSpPr txBox="1"/>
          <p:nvPr/>
        </p:nvSpPr>
        <p:spPr>
          <a:xfrm>
            <a:off x="7946703" y="1635782"/>
            <a:ext cx="4134465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b="1" dirty="0">
                <a:ea typeface="書法家中黑體" panose="02010600000101010101" pitchFamily="2" charset="-120"/>
              </a:rPr>
              <a:t>自</a:t>
            </a:r>
            <a:r>
              <a:rPr lang="en-US" altLang="zh-TW" sz="2800" b="1" dirty="0">
                <a:ea typeface="書法家中黑體" panose="02010600000101010101" pitchFamily="2" charset="-120"/>
              </a:rPr>
              <a:t>110</a:t>
            </a:r>
            <a:r>
              <a:rPr lang="zh-TW" altLang="en-US" sz="2800" b="1" dirty="0">
                <a:ea typeface="書法家中黑體" panose="02010600000101010101" pitchFamily="2" charset="-120"/>
              </a:rPr>
              <a:t>學年度從一年級</a:t>
            </a:r>
            <a:endParaRPr lang="en-US" altLang="zh-TW" sz="2800" b="1" dirty="0">
              <a:ea typeface="書法家中黑體" panose="02010600000101010101" pitchFamily="2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800" b="1" dirty="0">
                <a:ea typeface="書法家中黑體" panose="02010600000101010101" pitchFamily="2" charset="-120"/>
              </a:rPr>
              <a:t>開始逐年規畫雙語課程，</a:t>
            </a:r>
            <a:endParaRPr lang="en-US" altLang="zh-TW" sz="2800" b="1" dirty="0">
              <a:ea typeface="書法家中黑體" panose="02010600000101010101" pitchFamily="2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800" b="1" dirty="0">
                <a:ea typeface="書法家中黑體" panose="02010600000101010101" pitchFamily="2" charset="-120"/>
              </a:rPr>
              <a:t>授課科目有生活、體育</a:t>
            </a:r>
            <a:endParaRPr lang="en-US" altLang="zh-TW" sz="2800" b="1" dirty="0">
              <a:ea typeface="書法家中黑體" panose="02010600000101010101" pitchFamily="2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800" b="1" dirty="0">
                <a:ea typeface="書法家中黑體" panose="02010600000101010101" pitchFamily="2" charset="-120"/>
              </a:rPr>
              <a:t>、美勞、國際教育，建</a:t>
            </a:r>
            <a:endParaRPr lang="en-US" altLang="zh-TW" sz="2800" b="1" dirty="0">
              <a:ea typeface="書法家中黑體" panose="02010600000101010101" pitchFamily="2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800" b="1" dirty="0">
                <a:ea typeface="書法家中黑體" panose="02010600000101010101" pitchFamily="2" charset="-120"/>
              </a:rPr>
              <a:t>構孩子語言學習的環境。</a:t>
            </a: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526" y="5266299"/>
            <a:ext cx="1532655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12" y="5266299"/>
            <a:ext cx="144065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600" y="5266299"/>
            <a:ext cx="144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238" y="5266299"/>
            <a:ext cx="144065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60856395"/>
      </p:ext>
    </p:extLst>
  </p:cSld>
  <p:clrMapOvr>
    <a:masterClrMapping/>
  </p:clrMapOvr>
  <p:transition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540" y="1635782"/>
            <a:ext cx="7034163" cy="4765017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982" y="570706"/>
            <a:ext cx="895350" cy="914400"/>
          </a:xfrm>
          <a:prstGeom prst="rect">
            <a:avLst/>
          </a:prstGeom>
        </p:spPr>
      </p:pic>
      <p:graphicFrame>
        <p:nvGraphicFramePr>
          <p:cNvPr id="21" name="資料庫圖表 20"/>
          <p:cNvGraphicFramePr/>
          <p:nvPr>
            <p:extLst>
              <p:ext uri="{D42A27DB-BD31-4B8C-83A1-F6EECF244321}">
                <p14:modId xmlns:p14="http://schemas.microsoft.com/office/powerpoint/2010/main" val="3123637215"/>
              </p:ext>
            </p:extLst>
          </p:nvPr>
        </p:nvGraphicFramePr>
        <p:xfrm>
          <a:off x="917781" y="555172"/>
          <a:ext cx="8967899" cy="898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圖片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549" y="5121518"/>
            <a:ext cx="144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77" y="5121518"/>
            <a:ext cx="144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圖片 10">
            <a:hlinkClick r:id="rId11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469" y="5121518"/>
            <a:ext cx="1453702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521" y="5121518"/>
            <a:ext cx="144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文字方塊 17"/>
          <p:cNvSpPr txBox="1"/>
          <p:nvPr/>
        </p:nvSpPr>
        <p:spPr>
          <a:xfrm>
            <a:off x="7946703" y="1635782"/>
            <a:ext cx="3057247" cy="46166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b="1" dirty="0">
                <a:ea typeface="書法家中黑體" panose="02010600000101010101" pitchFamily="2" charset="-120"/>
              </a:rPr>
              <a:t>在法國在台協會的</a:t>
            </a:r>
            <a:endParaRPr lang="en-US" altLang="zh-TW" sz="2800" b="1" dirty="0">
              <a:ea typeface="書法家中黑體" panose="02010600000101010101" pitchFamily="2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800" b="1" dirty="0">
                <a:ea typeface="書法家中黑體" panose="02010600000101010101" pitchFamily="2" charset="-120"/>
              </a:rPr>
              <a:t>協助下，法語課成</a:t>
            </a:r>
            <a:endParaRPr lang="en-US" altLang="zh-TW" sz="2800" b="1" dirty="0">
              <a:ea typeface="書法家中黑體" panose="02010600000101010101" pitchFamily="2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800" b="1" dirty="0">
                <a:ea typeface="書法家中黑體" panose="02010600000101010101" pitchFamily="2" charset="-120"/>
              </a:rPr>
              <a:t>為民族國小的第二</a:t>
            </a:r>
            <a:endParaRPr lang="en-US" altLang="zh-TW" sz="2800" b="1" dirty="0">
              <a:ea typeface="書法家中黑體" panose="02010600000101010101" pitchFamily="2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800" b="1" dirty="0">
                <a:ea typeface="書法家中黑體" panose="02010600000101010101" pitchFamily="2" charset="-120"/>
              </a:rPr>
              <a:t>外語。辦理法國、</a:t>
            </a:r>
            <a:endParaRPr lang="en-US" altLang="zh-TW" sz="2800" b="1" dirty="0">
              <a:ea typeface="書法家中黑體" panose="02010600000101010101" pitchFamily="2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800" b="1" dirty="0">
                <a:ea typeface="書法家中黑體" panose="02010600000101010101" pitchFamily="2" charset="-120"/>
              </a:rPr>
              <a:t>義大利藝術之旅，</a:t>
            </a:r>
            <a:endParaRPr lang="en-US" altLang="zh-TW" sz="2800" b="1" dirty="0">
              <a:ea typeface="書法家中黑體" panose="02010600000101010101" pitchFamily="2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800" b="1" dirty="0">
                <a:ea typeface="書法家中黑體" panose="02010600000101010101" pitchFamily="2" charset="-120"/>
              </a:rPr>
              <a:t>孩子透過寫生活動</a:t>
            </a:r>
            <a:endParaRPr lang="en-US" altLang="zh-TW" sz="2800" b="1" dirty="0">
              <a:ea typeface="書法家中黑體" panose="02010600000101010101" pitchFamily="2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800" b="1" dirty="0">
                <a:ea typeface="書法家中黑體" panose="02010600000101010101" pitchFamily="2" charset="-120"/>
              </a:rPr>
              <a:t>增添美的視野。</a:t>
            </a:r>
          </a:p>
        </p:txBody>
      </p:sp>
    </p:spTree>
    <p:extLst>
      <p:ext uri="{BB962C8B-B14F-4D97-AF65-F5344CB8AC3E}">
        <p14:creationId xmlns:p14="http://schemas.microsoft.com/office/powerpoint/2010/main" val="2018801777"/>
      </p:ext>
    </p:extLst>
  </p:cSld>
  <p:clrMapOvr>
    <a:masterClrMapping/>
  </p:clrMapOvr>
  <p:transition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80" y="1666983"/>
            <a:ext cx="6803820" cy="4937527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982" y="570706"/>
            <a:ext cx="895350" cy="914400"/>
          </a:xfrm>
          <a:prstGeom prst="rect">
            <a:avLst/>
          </a:prstGeom>
        </p:spPr>
      </p:pic>
      <p:graphicFrame>
        <p:nvGraphicFramePr>
          <p:cNvPr id="21" name="資料庫圖表 20"/>
          <p:cNvGraphicFramePr/>
          <p:nvPr>
            <p:extLst>
              <p:ext uri="{D42A27DB-BD31-4B8C-83A1-F6EECF244321}">
                <p14:modId xmlns:p14="http://schemas.microsoft.com/office/powerpoint/2010/main" val="277700608"/>
              </p:ext>
            </p:extLst>
          </p:nvPr>
        </p:nvGraphicFramePr>
        <p:xfrm>
          <a:off x="917781" y="555172"/>
          <a:ext cx="8967899" cy="898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圖片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370" y="5410410"/>
            <a:ext cx="1441618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229" y="2987770"/>
            <a:ext cx="14859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229" y="4199090"/>
            <a:ext cx="14859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文字方塊 16"/>
          <p:cNvSpPr txBox="1"/>
          <p:nvPr/>
        </p:nvSpPr>
        <p:spPr>
          <a:xfrm>
            <a:off x="7813100" y="1666983"/>
            <a:ext cx="3057247" cy="46166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b="1" dirty="0">
                <a:ea typeface="書法家中黑體" panose="02010600000101010101" pitchFamily="2" charset="-120"/>
              </a:rPr>
              <a:t>民族國小辦理國際</a:t>
            </a:r>
            <a:endParaRPr lang="en-US" altLang="zh-TW" sz="2800" b="1" dirty="0">
              <a:ea typeface="書法家中黑體" panose="02010600000101010101" pitchFamily="2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800" b="1" dirty="0">
                <a:ea typeface="書法家中黑體" panose="02010600000101010101" pitchFamily="2" charset="-120"/>
              </a:rPr>
              <a:t>交流，在日本體驗</a:t>
            </a:r>
            <a:endParaRPr lang="en-US" altLang="zh-TW" sz="2800" b="1" dirty="0">
              <a:ea typeface="書法家中黑體" panose="02010600000101010101" pitchFamily="2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800" b="1" dirty="0">
                <a:ea typeface="書法家中黑體" panose="02010600000101010101" pitchFamily="2" charset="-120"/>
              </a:rPr>
              <a:t>農村生活及挑戰滑</a:t>
            </a:r>
            <a:endParaRPr lang="en-US" altLang="zh-TW" sz="2800" b="1" dirty="0">
              <a:ea typeface="書法家中黑體" panose="02010600000101010101" pitchFamily="2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800" b="1" dirty="0">
                <a:ea typeface="書法家中黑體" panose="02010600000101010101" pitchFamily="2" charset="-120"/>
              </a:rPr>
              <a:t>雪活動；在新加坡</a:t>
            </a:r>
            <a:endParaRPr lang="en-US" altLang="zh-TW" sz="2800" b="1" dirty="0">
              <a:ea typeface="書法家中黑體" panose="02010600000101010101" pitchFamily="2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800" b="1" dirty="0">
                <a:ea typeface="書法家中黑體" panose="02010600000101010101" pitchFamily="2" charset="-120"/>
              </a:rPr>
              <a:t>進行城市探查，與</a:t>
            </a:r>
            <a:endParaRPr lang="en-US" altLang="zh-TW" sz="2800" b="1" dirty="0">
              <a:ea typeface="書法家中黑體" panose="02010600000101010101" pitchFamily="2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800" b="1" dirty="0">
                <a:ea typeface="書法家中黑體" panose="02010600000101010101" pitchFamily="2" charset="-120"/>
              </a:rPr>
              <a:t>當地小學共同學習</a:t>
            </a:r>
            <a:endParaRPr lang="en-US" altLang="zh-TW" sz="2800" b="1" dirty="0">
              <a:ea typeface="書法家中黑體" panose="02010600000101010101" pitchFamily="2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800" b="1" dirty="0">
                <a:ea typeface="書法家中黑體" panose="02010600000101010101" pitchFamily="2" charset="-120"/>
              </a:rPr>
              <a:t>，增加國際視野。</a:t>
            </a:r>
            <a:endParaRPr lang="en-US" altLang="zh-TW" sz="2800" b="1" dirty="0">
              <a:ea typeface="書法家中黑體" panose="02010600000101010101" pitchFamily="2" charset="-120"/>
            </a:endParaRP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632" y="1694031"/>
            <a:ext cx="1498497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11308490"/>
      </p:ext>
    </p:extLst>
  </p:cSld>
  <p:clrMapOvr>
    <a:masterClrMapping/>
  </p:clrMapOvr>
  <p:transition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07" y="1676310"/>
            <a:ext cx="6377994" cy="4774153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982" y="570706"/>
            <a:ext cx="895350" cy="914400"/>
          </a:xfrm>
          <a:prstGeom prst="rect">
            <a:avLst/>
          </a:prstGeom>
        </p:spPr>
      </p:pic>
      <p:graphicFrame>
        <p:nvGraphicFramePr>
          <p:cNvPr id="21" name="資料庫圖表 20"/>
          <p:cNvGraphicFramePr/>
          <p:nvPr>
            <p:extLst>
              <p:ext uri="{D42A27DB-BD31-4B8C-83A1-F6EECF244321}">
                <p14:modId xmlns:p14="http://schemas.microsoft.com/office/powerpoint/2010/main" val="1845095686"/>
              </p:ext>
            </p:extLst>
          </p:nvPr>
        </p:nvGraphicFramePr>
        <p:xfrm>
          <a:off x="917781" y="555172"/>
          <a:ext cx="8967899" cy="898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4" name="圖片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830" y="5041289"/>
            <a:ext cx="1680000" cy="12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圖片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412" y="5041289"/>
            <a:ext cx="1680000" cy="12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圖片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121" y="5041289"/>
            <a:ext cx="1680000" cy="12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文字方塊 10"/>
          <p:cNvSpPr txBox="1"/>
          <p:nvPr/>
        </p:nvSpPr>
        <p:spPr>
          <a:xfrm>
            <a:off x="7447340" y="1676310"/>
            <a:ext cx="3775393" cy="46166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b="1" dirty="0">
                <a:ea typeface="書法家中黑體" panose="02010600000101010101" pitchFamily="2" charset="-120"/>
              </a:rPr>
              <a:t>配合教育局政策，民族</a:t>
            </a:r>
            <a:endParaRPr lang="en-US" altLang="zh-TW" sz="2800" b="1" dirty="0">
              <a:ea typeface="書法家中黑體" panose="02010600000101010101" pitchFamily="2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800" b="1" dirty="0">
                <a:ea typeface="書法家中黑體" panose="02010600000101010101" pitchFamily="2" charset="-120"/>
              </a:rPr>
              <a:t>國小成為台北市第一所</a:t>
            </a:r>
            <a:endParaRPr lang="en-US" altLang="zh-TW" sz="2800" b="1" dirty="0">
              <a:ea typeface="書法家中黑體" panose="02010600000101010101" pitchFamily="2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800" b="1" dirty="0">
                <a:ea typeface="書法家中黑體" panose="02010600000101010101" pitchFamily="2" charset="-120"/>
              </a:rPr>
              <a:t>生生有平板的學校。</a:t>
            </a:r>
            <a:endParaRPr lang="en-US" altLang="zh-TW" sz="2800" b="1" dirty="0">
              <a:ea typeface="書法家中黑體" panose="02010600000101010101" pitchFamily="2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800" b="1" dirty="0">
                <a:ea typeface="書法家中黑體" panose="02010600000101010101" pitchFamily="2" charset="-120"/>
              </a:rPr>
              <a:t>透過數位科技的協助，</a:t>
            </a:r>
            <a:endParaRPr lang="en-US" altLang="zh-TW" sz="2800" b="1" dirty="0">
              <a:ea typeface="書法家中黑體" panose="02010600000101010101" pitchFamily="2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800" b="1" dirty="0">
                <a:ea typeface="書法家中黑體" panose="02010600000101010101" pitchFamily="2" charset="-120"/>
              </a:rPr>
              <a:t>在各領域間的教學活動</a:t>
            </a:r>
            <a:endParaRPr lang="en-US" altLang="zh-TW" sz="2800" b="1" dirty="0">
              <a:ea typeface="書法家中黑體" panose="02010600000101010101" pitchFamily="2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800" b="1" dirty="0">
                <a:ea typeface="書法家中黑體" panose="02010600000101010101" pitchFamily="2" charset="-120"/>
              </a:rPr>
              <a:t>更活潑、有趣，同時也</a:t>
            </a:r>
            <a:endParaRPr lang="en-US" altLang="zh-TW" sz="2800" b="1" dirty="0">
              <a:ea typeface="書法家中黑體" panose="02010600000101010101" pitchFamily="2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800" b="1" dirty="0">
                <a:ea typeface="書法家中黑體" panose="02010600000101010101" pitchFamily="2" charset="-120"/>
              </a:rPr>
              <a:t>增進學生的學習成效。</a:t>
            </a:r>
            <a:endParaRPr lang="en-US" altLang="zh-TW" sz="2800" b="1" dirty="0">
              <a:ea typeface="書法家中黑體" panose="02010600000101010101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65606528"/>
      </p:ext>
    </p:extLst>
  </p:cSld>
  <p:clrMapOvr>
    <a:masterClrMapping/>
  </p:clrMapOvr>
  <p:transition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982" y="570706"/>
            <a:ext cx="895350" cy="914400"/>
          </a:xfrm>
          <a:prstGeom prst="rect">
            <a:avLst/>
          </a:prstGeom>
        </p:spPr>
      </p:pic>
      <p:graphicFrame>
        <p:nvGraphicFramePr>
          <p:cNvPr id="21" name="資料庫圖表 20"/>
          <p:cNvGraphicFramePr/>
          <p:nvPr>
            <p:extLst>
              <p:ext uri="{D42A27DB-BD31-4B8C-83A1-F6EECF244321}">
                <p14:modId xmlns:p14="http://schemas.microsoft.com/office/powerpoint/2010/main" val="202868342"/>
              </p:ext>
            </p:extLst>
          </p:nvPr>
        </p:nvGraphicFramePr>
        <p:xfrm>
          <a:off x="917781" y="555172"/>
          <a:ext cx="9335201" cy="898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圖片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81" y="1608246"/>
            <a:ext cx="6733141" cy="4847103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346" y="4758369"/>
            <a:ext cx="1680758" cy="12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565" y="3312645"/>
            <a:ext cx="1677258" cy="12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6065" y="1895144"/>
            <a:ext cx="1683320" cy="12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文字方塊 1"/>
          <p:cNvSpPr txBox="1"/>
          <p:nvPr/>
        </p:nvSpPr>
        <p:spPr>
          <a:xfrm>
            <a:off x="7732012" y="1608246"/>
            <a:ext cx="3416320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800" b="1" dirty="0">
                <a:ea typeface="書法家中黑體" panose="02010600000101010101" pitchFamily="2" charset="-120"/>
              </a:rPr>
              <a:t>這段彈性時間</a:t>
            </a:r>
            <a:r>
              <a:rPr lang="en-US" altLang="zh-TW" sz="2800" b="1" dirty="0">
                <a:ea typeface="書法家中黑體" panose="02010600000101010101" pitchFamily="2" charset="-120"/>
              </a:rPr>
              <a:t>---</a:t>
            </a:r>
          </a:p>
          <a:p>
            <a:pPr>
              <a:lnSpc>
                <a:spcPct val="150000"/>
              </a:lnSpc>
            </a:pPr>
            <a:r>
              <a:rPr lang="zh-TW" altLang="en-US" sz="2800" b="1" dirty="0">
                <a:ea typeface="書法家中黑體" panose="02010600000101010101" pitchFamily="2" charset="-120"/>
              </a:rPr>
              <a:t>親子可以共進早餐、</a:t>
            </a:r>
            <a:endParaRPr lang="en-US" altLang="zh-TW" sz="2800" b="1" dirty="0">
              <a:ea typeface="書法家中黑體" panose="02010600000101010101" pitchFamily="2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800" b="1" dirty="0">
                <a:ea typeface="書法家中黑體" panose="02010600000101010101" pitchFamily="2" charset="-120"/>
              </a:rPr>
              <a:t>學校進行團隊練習、</a:t>
            </a:r>
            <a:endParaRPr lang="en-US" altLang="zh-TW" sz="2800" b="1" dirty="0">
              <a:ea typeface="書法家中黑體" panose="02010600000101010101" pitchFamily="2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800" b="1" dirty="0">
                <a:ea typeface="書法家中黑體" panose="02010600000101010101" pitchFamily="2" charset="-120"/>
              </a:rPr>
              <a:t>班級安排閱讀活動、</a:t>
            </a:r>
            <a:endParaRPr lang="en-US" altLang="zh-TW" sz="2800" b="1" dirty="0">
              <a:ea typeface="書法家中黑體" panose="02010600000101010101" pitchFamily="2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800" b="1" dirty="0">
                <a:ea typeface="書法家中黑體" panose="02010600000101010101" pitchFamily="2" charset="-120"/>
              </a:rPr>
              <a:t>孩子選擇學習領域，</a:t>
            </a:r>
            <a:endParaRPr lang="en-US" altLang="zh-TW" sz="2800" b="1" dirty="0">
              <a:ea typeface="書法家中黑體" panose="02010600000101010101" pitchFamily="2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800" b="1" dirty="0">
                <a:ea typeface="書法家中黑體" panose="02010600000101010101" pitchFamily="2" charset="-120"/>
              </a:rPr>
              <a:t>不給予時間的壓力，</a:t>
            </a:r>
            <a:endParaRPr lang="en-US" altLang="zh-TW" sz="2800" b="1" dirty="0">
              <a:ea typeface="書法家中黑體" panose="02010600000101010101" pitchFamily="2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800" b="1" dirty="0">
                <a:ea typeface="書法家中黑體" panose="02010600000101010101" pitchFamily="2" charset="-120"/>
              </a:rPr>
              <a:t>孩子才能快樂成長。</a:t>
            </a:r>
            <a:endParaRPr lang="en-US" altLang="zh-TW" sz="2800" b="1" dirty="0">
              <a:ea typeface="書法家中黑體" panose="02010600000101010101" pitchFamily="2" charset="-120"/>
            </a:endParaRPr>
          </a:p>
          <a:p>
            <a:pPr>
              <a:lnSpc>
                <a:spcPct val="150000"/>
              </a:lnSpc>
            </a:pPr>
            <a:endParaRPr lang="en-US" altLang="zh-TW" sz="2800" b="1" dirty="0">
              <a:ea typeface="書法家中黑體" panose="02010600000101010101" pitchFamily="2" charset="-12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917781" y="5979913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2000" b="1" dirty="0">
                <a:solidFill>
                  <a:schemeClr val="bg1"/>
                </a:solidFill>
                <a:ea typeface="書法家中黑體" panose="02010600000101010101" pitchFamily="2" charset="-120"/>
              </a:rPr>
              <a:t> 民族國小為台北市第一所每天</a:t>
            </a:r>
            <a:r>
              <a:rPr lang="en-US" altLang="zh-TW" sz="2000" b="1" dirty="0">
                <a:solidFill>
                  <a:schemeClr val="bg1"/>
                </a:solidFill>
                <a:ea typeface="書法家中黑體" panose="02010600000101010101" pitchFamily="2" charset="-120"/>
              </a:rPr>
              <a:t>08:20</a:t>
            </a:r>
            <a:r>
              <a:rPr lang="zh-TW" altLang="en-US" sz="2000" b="1" dirty="0">
                <a:solidFill>
                  <a:schemeClr val="bg1"/>
                </a:solidFill>
                <a:ea typeface="書法家中黑體" panose="02010600000101010101" pitchFamily="2" charset="-120"/>
              </a:rPr>
              <a:t>到校的學校。</a:t>
            </a:r>
            <a:endParaRPr lang="zh-TW" alt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182049"/>
      </p:ext>
    </p:extLst>
  </p:cSld>
  <p:clrMapOvr>
    <a:masterClrMapping/>
  </p:clrMapOvr>
  <p:transition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982" y="570706"/>
            <a:ext cx="895350" cy="914400"/>
          </a:xfrm>
          <a:prstGeom prst="rect">
            <a:avLst/>
          </a:prstGeom>
        </p:spPr>
      </p:pic>
      <p:pic>
        <p:nvPicPr>
          <p:cNvPr id="3" name="圖片 2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208" y="834155"/>
            <a:ext cx="8954276" cy="5418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157065"/>
      </p:ext>
    </p:extLst>
  </p:cSld>
  <p:clrMapOvr>
    <a:masterClrMapping/>
  </p:clrMapOvr>
  <p:transition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2632969" cy="1325563"/>
          </a:xfrm>
        </p:spPr>
        <p:txBody>
          <a:bodyPr>
            <a:normAutofit/>
          </a:bodyPr>
          <a:lstStyle/>
          <a:p>
            <a:r>
              <a:rPr lang="zh-TW" altLang="en-US" dirty="0">
                <a:latin typeface="華康中黑體" panose="020B0509000000000000" pitchFamily="49" charset="-120"/>
                <a:ea typeface="華康中黑體" panose="020B0509000000000000" pitchFamily="49" charset="-120"/>
              </a:rPr>
              <a:t>簡報大綱</a:t>
            </a:r>
          </a:p>
        </p:txBody>
      </p:sp>
      <p:graphicFrame>
        <p:nvGraphicFramePr>
          <p:cNvPr id="7" name="資料庫圖表 6"/>
          <p:cNvGraphicFramePr/>
          <p:nvPr>
            <p:extLst>
              <p:ext uri="{D42A27DB-BD31-4B8C-83A1-F6EECF244321}">
                <p14:modId xmlns:p14="http://schemas.microsoft.com/office/powerpoint/2010/main" val="254081572"/>
              </p:ext>
            </p:extLst>
          </p:nvPr>
        </p:nvGraphicFramePr>
        <p:xfrm>
          <a:off x="1616529" y="1810225"/>
          <a:ext cx="8848112" cy="4590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圖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982" y="570706"/>
            <a:ext cx="89535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96153"/>
      </p:ext>
    </p:extLst>
  </p:cSld>
  <p:clrMapOvr>
    <a:masterClrMapping/>
  </p:clrMapOvr>
  <p:transition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297619" y="2791368"/>
            <a:ext cx="9144000" cy="136815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2629259" y="2267565"/>
            <a:ext cx="2160240" cy="2287879"/>
            <a:chOff x="1331640" y="1363871"/>
            <a:chExt cx="2160240" cy="2287879"/>
          </a:xfrm>
        </p:grpSpPr>
        <p:sp>
          <p:nvSpPr>
            <p:cNvPr id="6" name="椭圆 5"/>
            <p:cNvSpPr/>
            <p:nvPr/>
          </p:nvSpPr>
          <p:spPr>
            <a:xfrm>
              <a:off x="1331640" y="1491750"/>
              <a:ext cx="2160240" cy="216000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000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  <a:effectLst>
              <a:outerShdw blurRad="444500" dist="63500" dir="8100000" algn="ctr">
                <a:srgbClr val="000000">
                  <a:alpha val="5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/>
            <p:cNvSpPr/>
            <p:nvPr/>
          </p:nvSpPr>
          <p:spPr>
            <a:xfrm>
              <a:off x="1511760" y="1671750"/>
              <a:ext cx="1800000" cy="1800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943708" y="1363871"/>
              <a:ext cx="936104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3800" dirty="0">
                  <a:solidFill>
                    <a:schemeClr val="bg1"/>
                  </a:solidFill>
                  <a:latin typeface="DFGothic-EB" pitchFamily="1" charset="-128"/>
                  <a:ea typeface="DFGothic-EB" pitchFamily="1" charset="-128"/>
                </a:rPr>
                <a:t>參</a:t>
              </a:r>
              <a:endParaRPr lang="zh-CN" altLang="en-US" sz="13800" dirty="0">
                <a:solidFill>
                  <a:schemeClr val="bg1"/>
                </a:solidFill>
                <a:latin typeface="DFGothic-EB" pitchFamily="1" charset="-128"/>
                <a:ea typeface="DFGothic-EB" pitchFamily="1" charset="-128"/>
              </a:endParaRPr>
            </a:p>
          </p:txBody>
        </p:sp>
      </p:grpSp>
      <p:sp>
        <p:nvSpPr>
          <p:cNvPr id="9" name="矩形 8"/>
          <p:cNvSpPr/>
          <p:nvPr/>
        </p:nvSpPr>
        <p:spPr>
          <a:xfrm>
            <a:off x="5248084" y="3090723"/>
            <a:ext cx="311754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zh-TW" altLang="en-US" sz="4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美術班介紹</a:t>
            </a:r>
            <a:endParaRPr lang="en-US" altLang="zh-CN" sz="28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982" y="570706"/>
            <a:ext cx="89535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306168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982" y="570706"/>
            <a:ext cx="895350" cy="914400"/>
          </a:xfrm>
          <a:prstGeom prst="rect">
            <a:avLst/>
          </a:prstGeom>
        </p:spPr>
      </p:pic>
      <p:graphicFrame>
        <p:nvGraphicFramePr>
          <p:cNvPr id="16" name="物件 15"/>
          <p:cNvGraphicFramePr>
            <a:graphicFrameLocks noChangeAspect="1"/>
          </p:cNvGraphicFramePr>
          <p:nvPr/>
        </p:nvGraphicFramePr>
        <p:xfrm>
          <a:off x="1189244" y="1624171"/>
          <a:ext cx="3363525" cy="48798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1" name="PhotoImpact" r:id="rId4" imgW="2323800" imgH="3371760" progId="PI3.Image">
                  <p:embed/>
                </p:oleObj>
              </mc:Choice>
              <mc:Fallback>
                <p:oleObj name="PhotoImpact" r:id="rId4" imgW="2323800" imgH="3371760" progId="PI3.Image">
                  <p:embed/>
                  <p:pic>
                    <p:nvPicPr>
                      <p:cNvPr id="16" name="物件 1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89244" y="1624171"/>
                        <a:ext cx="3363525" cy="48798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矩形 16"/>
          <p:cNvSpPr/>
          <p:nvPr/>
        </p:nvSpPr>
        <p:spPr>
          <a:xfrm>
            <a:off x="4689681" y="1624171"/>
            <a:ext cx="4980099" cy="4980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zh-TW" sz="3600" kern="100" dirty="0">
                <a:latin typeface="華康隸書體W7" panose="03000709000000000000" pitchFamily="65" charset="-120"/>
                <a:ea typeface="華康隸書體W7" panose="03000709000000000000" pitchFamily="65" charset="-120"/>
                <a:cs typeface="研澤新細明" panose="020B0609010101010101" pitchFamily="49" charset="-120"/>
              </a:rPr>
              <a:t>美感民族，隱然成形！在藝術的薰陶下，謝謝孩子們從內心散發出的良善，讓學校能靜謐的展現屬於民族的美</a:t>
            </a:r>
            <a:r>
              <a:rPr lang="en-US" altLang="zh-TW" sz="3600" kern="100" dirty="0">
                <a:latin typeface="華康隸書體W7" panose="03000709000000000000" pitchFamily="65" charset="-120"/>
                <a:ea typeface="華康隸書體W7" panose="03000709000000000000" pitchFamily="65" charset="-120"/>
                <a:cs typeface="研澤新細明" panose="020B0609010101010101" pitchFamily="49" charset="-120"/>
              </a:rPr>
              <a:t>!</a:t>
            </a:r>
          </a:p>
          <a:p>
            <a:pPr algn="r">
              <a:lnSpc>
                <a:spcPct val="150000"/>
              </a:lnSpc>
            </a:pPr>
            <a:r>
              <a:rPr lang="zh-TW" altLang="en-US" sz="3600" kern="100" dirty="0">
                <a:latin typeface="華康隸書體W7" panose="03000709000000000000" pitchFamily="65" charset="-120"/>
                <a:ea typeface="華康隸書體W7" panose="03000709000000000000" pitchFamily="65" charset="-120"/>
                <a:cs typeface="研澤新細明" panose="020B0609010101010101" pitchFamily="49" charset="-120"/>
              </a:rPr>
              <a:t>黃耀農校長</a:t>
            </a:r>
            <a:endParaRPr lang="zh-TW" altLang="en-US" sz="3600" dirty="0">
              <a:latin typeface="華康隸書體W7" panose="03000709000000000000" pitchFamily="65" charset="-120"/>
              <a:ea typeface="華康隸書體W7" panose="03000709000000000000" pitchFamily="65" charset="-120"/>
              <a:cs typeface="研澤新細明" panose="020B0609010101010101" pitchFamily="49" charset="-120"/>
            </a:endParaRPr>
          </a:p>
        </p:txBody>
      </p:sp>
      <p:graphicFrame>
        <p:nvGraphicFramePr>
          <p:cNvPr id="11" name="資料庫圖表 10"/>
          <p:cNvGraphicFramePr/>
          <p:nvPr/>
        </p:nvGraphicFramePr>
        <p:xfrm>
          <a:off x="917781" y="555172"/>
          <a:ext cx="7113699" cy="898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479432205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資料庫圖表 5"/>
          <p:cNvGraphicFramePr/>
          <p:nvPr/>
        </p:nvGraphicFramePr>
        <p:xfrm>
          <a:off x="917781" y="555172"/>
          <a:ext cx="7113699" cy="898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圖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982" y="570706"/>
            <a:ext cx="895350" cy="914400"/>
          </a:xfrm>
          <a:prstGeom prst="rect">
            <a:avLst/>
          </a:prstGeom>
        </p:spPr>
      </p:pic>
      <p:graphicFrame>
        <p:nvGraphicFramePr>
          <p:cNvPr id="2" name="資料庫圖表 1"/>
          <p:cNvGraphicFramePr/>
          <p:nvPr/>
        </p:nvGraphicFramePr>
        <p:xfrm>
          <a:off x="2397760" y="2270760"/>
          <a:ext cx="5633720" cy="32579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3" name="矩形圖說文字 2"/>
          <p:cNvSpPr/>
          <p:nvPr/>
        </p:nvSpPr>
        <p:spPr>
          <a:xfrm>
            <a:off x="1184411" y="1872825"/>
            <a:ext cx="2426698" cy="1258564"/>
          </a:xfrm>
          <a:prstGeom prst="wedgeRectCallout">
            <a:avLst>
              <a:gd name="adj1" fmla="val 79131"/>
              <a:gd name="adj2" fmla="val 22798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300"/>
              </a:lnSpc>
            </a:pPr>
            <a:r>
              <a:rPr lang="zh-TW" altLang="en-US" dirty="0">
                <a:solidFill>
                  <a:schemeClr val="tx1"/>
                </a:solidFill>
                <a:ea typeface="書法家中黑體" panose="02010600000101010101" pitchFamily="2" charset="-120"/>
              </a:rPr>
              <a:t>三</a:t>
            </a:r>
            <a:r>
              <a:rPr lang="zh-TW" altLang="en-US" dirty="0" smtClean="0">
                <a:solidFill>
                  <a:schemeClr val="tx1"/>
                </a:solidFill>
                <a:ea typeface="書法家中黑體" panose="02010600000101010101" pitchFamily="2" charset="-120"/>
              </a:rPr>
              <a:t>年級：許敏玲老師</a:t>
            </a:r>
            <a:endParaRPr lang="zh-TW" altLang="en-US" dirty="0">
              <a:solidFill>
                <a:schemeClr val="tx1"/>
              </a:solidFill>
              <a:ea typeface="書法家中黑體" panose="02010600000101010101" pitchFamily="2" charset="-120"/>
            </a:endParaRPr>
          </a:p>
          <a:p>
            <a:pPr>
              <a:lnSpc>
                <a:spcPts val="2300"/>
              </a:lnSpc>
            </a:pPr>
            <a:r>
              <a:rPr lang="zh-TW" altLang="en-US" dirty="0">
                <a:solidFill>
                  <a:schemeClr val="tx1"/>
                </a:solidFill>
                <a:ea typeface="書法家中黑體" panose="02010600000101010101" pitchFamily="2" charset="-120"/>
              </a:rPr>
              <a:t>四</a:t>
            </a:r>
            <a:r>
              <a:rPr lang="zh-TW" altLang="en-US" dirty="0" smtClean="0">
                <a:solidFill>
                  <a:schemeClr val="tx1"/>
                </a:solidFill>
                <a:ea typeface="書法家中黑體" panose="02010600000101010101" pitchFamily="2" charset="-120"/>
              </a:rPr>
              <a:t>年級：王奕貞</a:t>
            </a:r>
            <a:r>
              <a:rPr lang="zh-TW" altLang="en-US" dirty="0">
                <a:solidFill>
                  <a:schemeClr val="tx1"/>
                </a:solidFill>
                <a:ea typeface="書法家中黑體" panose="02010600000101010101" pitchFamily="2" charset="-120"/>
              </a:rPr>
              <a:t>老師</a:t>
            </a:r>
            <a:endParaRPr lang="en-US" altLang="zh-TW" dirty="0">
              <a:solidFill>
                <a:schemeClr val="tx1"/>
              </a:solidFill>
              <a:ea typeface="書法家中黑體" panose="02010600000101010101" pitchFamily="2" charset="-120"/>
            </a:endParaRPr>
          </a:p>
          <a:p>
            <a:pPr>
              <a:lnSpc>
                <a:spcPts val="2300"/>
              </a:lnSpc>
            </a:pPr>
            <a:r>
              <a:rPr lang="zh-TW" altLang="en-US" dirty="0">
                <a:solidFill>
                  <a:schemeClr val="tx1"/>
                </a:solidFill>
                <a:ea typeface="書法家中黑體" panose="02010600000101010101" pitchFamily="2" charset="-120"/>
              </a:rPr>
              <a:t>五</a:t>
            </a:r>
            <a:r>
              <a:rPr lang="zh-TW" altLang="en-US" dirty="0" smtClean="0">
                <a:solidFill>
                  <a:schemeClr val="tx1"/>
                </a:solidFill>
                <a:ea typeface="書法家中黑體" panose="02010600000101010101" pitchFamily="2" charset="-120"/>
              </a:rPr>
              <a:t>年級：倪邦堯老師</a:t>
            </a:r>
            <a:endParaRPr lang="en-US" altLang="zh-TW" dirty="0">
              <a:solidFill>
                <a:schemeClr val="tx1"/>
              </a:solidFill>
              <a:ea typeface="書法家中黑體" panose="02010600000101010101" pitchFamily="2" charset="-120"/>
            </a:endParaRPr>
          </a:p>
          <a:p>
            <a:pPr>
              <a:lnSpc>
                <a:spcPts val="2300"/>
              </a:lnSpc>
            </a:pPr>
            <a:r>
              <a:rPr lang="zh-TW" altLang="en-US" dirty="0">
                <a:solidFill>
                  <a:schemeClr val="tx1"/>
                </a:solidFill>
                <a:ea typeface="書法家中黑體" panose="02010600000101010101" pitchFamily="2" charset="-120"/>
              </a:rPr>
              <a:t>六</a:t>
            </a:r>
            <a:r>
              <a:rPr lang="zh-TW" altLang="en-US" dirty="0" smtClean="0">
                <a:solidFill>
                  <a:schemeClr val="tx1"/>
                </a:solidFill>
                <a:ea typeface="書法家中黑體" panose="02010600000101010101" pitchFamily="2" charset="-120"/>
              </a:rPr>
              <a:t>年級：黃少薇</a:t>
            </a:r>
            <a:r>
              <a:rPr lang="zh-TW" altLang="en-US" dirty="0">
                <a:solidFill>
                  <a:schemeClr val="tx1"/>
                </a:solidFill>
                <a:ea typeface="書法家中黑體" panose="02010600000101010101" pitchFamily="2" charset="-120"/>
              </a:rPr>
              <a:t>老師</a:t>
            </a:r>
            <a:endParaRPr lang="en-US" altLang="zh-TW" dirty="0">
              <a:solidFill>
                <a:schemeClr val="tx1"/>
              </a:solidFill>
              <a:ea typeface="書法家中黑體" panose="02010600000101010101" pitchFamily="2" charset="-120"/>
            </a:endParaRPr>
          </a:p>
        </p:txBody>
      </p:sp>
      <p:sp>
        <p:nvSpPr>
          <p:cNvPr id="8" name="矩形圖說文字 7"/>
          <p:cNvSpPr/>
          <p:nvPr/>
        </p:nvSpPr>
        <p:spPr>
          <a:xfrm>
            <a:off x="1184411" y="3338423"/>
            <a:ext cx="2426698" cy="1198681"/>
          </a:xfrm>
          <a:prstGeom prst="wedgeRectCallout">
            <a:avLst>
              <a:gd name="adj1" fmla="val 38074"/>
              <a:gd name="adj2" fmla="val 62832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300"/>
              </a:lnSpc>
            </a:pPr>
            <a:r>
              <a:rPr lang="zh-TW" altLang="en-US" dirty="0">
                <a:solidFill>
                  <a:schemeClr val="tx1"/>
                </a:solidFill>
                <a:ea typeface="書法家中黑體" panose="02010600000101010101" pitchFamily="2" charset="-120"/>
              </a:rPr>
              <a:t>三</a:t>
            </a:r>
            <a:r>
              <a:rPr lang="zh-TW" altLang="en-US" dirty="0" smtClean="0">
                <a:solidFill>
                  <a:schemeClr val="tx1"/>
                </a:solidFill>
                <a:ea typeface="書法家中黑體" panose="02010600000101010101" pitchFamily="2" charset="-120"/>
              </a:rPr>
              <a:t>年級：蘇兆翎老師</a:t>
            </a:r>
            <a:endParaRPr lang="en-US" altLang="zh-TW" dirty="0">
              <a:solidFill>
                <a:schemeClr val="tx1"/>
              </a:solidFill>
              <a:ea typeface="書法家中黑體" panose="02010600000101010101" pitchFamily="2" charset="-120"/>
            </a:endParaRPr>
          </a:p>
          <a:p>
            <a:pPr>
              <a:lnSpc>
                <a:spcPts val="2300"/>
              </a:lnSpc>
            </a:pPr>
            <a:r>
              <a:rPr lang="zh-TW" altLang="en-US" dirty="0">
                <a:solidFill>
                  <a:schemeClr val="tx1"/>
                </a:solidFill>
                <a:ea typeface="書法家中黑體" panose="02010600000101010101" pitchFamily="2" charset="-120"/>
              </a:rPr>
              <a:t>四</a:t>
            </a:r>
            <a:r>
              <a:rPr lang="zh-TW" altLang="en-US" dirty="0" smtClean="0">
                <a:solidFill>
                  <a:schemeClr val="tx1"/>
                </a:solidFill>
                <a:ea typeface="書法家中黑體" panose="02010600000101010101" pitchFamily="2" charset="-120"/>
              </a:rPr>
              <a:t>年級：戴</a:t>
            </a:r>
            <a:r>
              <a:rPr lang="zh-TW" altLang="en-US" dirty="0">
                <a:solidFill>
                  <a:schemeClr val="tx1"/>
                </a:solidFill>
                <a:ea typeface="書法家中黑體" panose="02010600000101010101" pitchFamily="2" charset="-120"/>
              </a:rPr>
              <a:t>貝羽老師</a:t>
            </a:r>
            <a:endParaRPr lang="en-US" altLang="zh-TW" dirty="0">
              <a:solidFill>
                <a:schemeClr val="tx1"/>
              </a:solidFill>
              <a:ea typeface="書法家中黑體" panose="02010600000101010101" pitchFamily="2" charset="-120"/>
            </a:endParaRPr>
          </a:p>
          <a:p>
            <a:pPr>
              <a:lnSpc>
                <a:spcPts val="2300"/>
              </a:lnSpc>
            </a:pPr>
            <a:r>
              <a:rPr lang="zh-TW" altLang="en-US" dirty="0">
                <a:solidFill>
                  <a:schemeClr val="tx1"/>
                </a:solidFill>
                <a:ea typeface="書法家中黑體" panose="02010600000101010101" pitchFamily="2" charset="-120"/>
              </a:rPr>
              <a:t>五</a:t>
            </a:r>
            <a:r>
              <a:rPr lang="zh-TW" altLang="en-US" dirty="0" smtClean="0">
                <a:solidFill>
                  <a:schemeClr val="tx1"/>
                </a:solidFill>
                <a:ea typeface="書法家中黑體" panose="02010600000101010101" pitchFamily="2" charset="-120"/>
              </a:rPr>
              <a:t>年級：陳</a:t>
            </a:r>
            <a:r>
              <a:rPr lang="zh-TW" altLang="en-US" dirty="0">
                <a:solidFill>
                  <a:schemeClr val="tx1"/>
                </a:solidFill>
                <a:ea typeface="書法家中黑體" panose="02010600000101010101" pitchFamily="2" charset="-120"/>
              </a:rPr>
              <a:t>映竹老師</a:t>
            </a:r>
            <a:endParaRPr lang="en-US" altLang="zh-TW" dirty="0">
              <a:solidFill>
                <a:schemeClr val="tx1"/>
              </a:solidFill>
              <a:ea typeface="書法家中黑體" panose="02010600000101010101" pitchFamily="2" charset="-120"/>
            </a:endParaRPr>
          </a:p>
          <a:p>
            <a:pPr>
              <a:lnSpc>
                <a:spcPts val="2300"/>
              </a:lnSpc>
            </a:pPr>
            <a:r>
              <a:rPr lang="zh-TW" altLang="en-US" dirty="0">
                <a:solidFill>
                  <a:schemeClr val="tx1"/>
                </a:solidFill>
                <a:ea typeface="書法家中黑體" panose="02010600000101010101" pitchFamily="2" charset="-120"/>
              </a:rPr>
              <a:t>六</a:t>
            </a:r>
            <a:r>
              <a:rPr lang="zh-TW" altLang="en-US" dirty="0" smtClean="0">
                <a:solidFill>
                  <a:schemeClr val="tx1"/>
                </a:solidFill>
                <a:ea typeface="書法家中黑體" panose="02010600000101010101" pitchFamily="2" charset="-120"/>
              </a:rPr>
              <a:t>年級：林</a:t>
            </a:r>
            <a:r>
              <a:rPr lang="zh-TW" altLang="en-US" dirty="0">
                <a:solidFill>
                  <a:schemeClr val="tx1"/>
                </a:solidFill>
                <a:ea typeface="書法家中黑體" panose="02010600000101010101" pitchFamily="2" charset="-120"/>
              </a:rPr>
              <a:t>津欣老師</a:t>
            </a:r>
            <a:endParaRPr lang="en-US" altLang="zh-TW" dirty="0">
              <a:solidFill>
                <a:schemeClr val="tx1"/>
              </a:solidFill>
              <a:ea typeface="書法家中黑體" panose="02010600000101010101" pitchFamily="2" charset="-120"/>
            </a:endParaRPr>
          </a:p>
        </p:txBody>
      </p:sp>
      <p:sp>
        <p:nvSpPr>
          <p:cNvPr id="9" name="矩形圖說文字 8"/>
          <p:cNvSpPr/>
          <p:nvPr/>
        </p:nvSpPr>
        <p:spPr>
          <a:xfrm>
            <a:off x="7686245" y="1979105"/>
            <a:ext cx="2917916" cy="3645318"/>
          </a:xfrm>
          <a:prstGeom prst="wedgeRectCallout">
            <a:avLst>
              <a:gd name="adj1" fmla="val -61402"/>
              <a:gd name="adj2" fmla="val 38965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300"/>
              </a:lnSpc>
            </a:pPr>
            <a:r>
              <a:rPr lang="zh-TW" altLang="zh-TW" dirty="0">
                <a:solidFill>
                  <a:schemeClr val="tx1"/>
                </a:solidFill>
                <a:ea typeface="書法家中黑體" panose="02010600000101010101" pitchFamily="2" charset="-120"/>
              </a:rPr>
              <a:t>周明陽</a:t>
            </a:r>
            <a:r>
              <a:rPr lang="zh-TW" altLang="en-US" dirty="0">
                <a:solidFill>
                  <a:schemeClr val="tx1"/>
                </a:solidFill>
                <a:ea typeface="書法家中黑體" panose="02010600000101010101" pitchFamily="2" charset="-120"/>
              </a:rPr>
              <a:t> 老師</a:t>
            </a:r>
            <a:r>
              <a:rPr lang="zh-TW" altLang="zh-TW" dirty="0">
                <a:solidFill>
                  <a:schemeClr val="tx1"/>
                </a:solidFill>
                <a:ea typeface="書法家中黑體" panose="02010600000101010101" pitchFamily="2" charset="-120"/>
              </a:rPr>
              <a:t>（書法）</a:t>
            </a:r>
            <a:endParaRPr lang="en-US" altLang="zh-TW" dirty="0">
              <a:solidFill>
                <a:schemeClr val="tx1"/>
              </a:solidFill>
              <a:ea typeface="書法家中黑體" panose="02010600000101010101" pitchFamily="2" charset="-120"/>
            </a:endParaRPr>
          </a:p>
          <a:p>
            <a:pPr>
              <a:lnSpc>
                <a:spcPts val="2300"/>
              </a:lnSpc>
            </a:pPr>
            <a:r>
              <a:rPr lang="zh-TW" altLang="zh-TW" dirty="0">
                <a:solidFill>
                  <a:schemeClr val="tx1"/>
                </a:solidFill>
                <a:ea typeface="書法家中黑體" panose="02010600000101010101" pitchFamily="2" charset="-120"/>
              </a:rPr>
              <a:t>王振泰</a:t>
            </a:r>
            <a:r>
              <a:rPr lang="zh-TW" altLang="en-US" dirty="0">
                <a:solidFill>
                  <a:schemeClr val="tx1"/>
                </a:solidFill>
                <a:ea typeface="書法家中黑體" panose="02010600000101010101" pitchFamily="2" charset="-120"/>
              </a:rPr>
              <a:t> 老師</a:t>
            </a:r>
            <a:r>
              <a:rPr lang="zh-TW" altLang="zh-TW" dirty="0">
                <a:solidFill>
                  <a:schemeClr val="tx1"/>
                </a:solidFill>
                <a:ea typeface="書法家中黑體" panose="02010600000101010101" pitchFamily="2" charset="-120"/>
              </a:rPr>
              <a:t>（版畫）</a:t>
            </a:r>
            <a:endParaRPr lang="en-US" altLang="zh-TW" dirty="0">
              <a:solidFill>
                <a:schemeClr val="tx1"/>
              </a:solidFill>
              <a:ea typeface="書法家中黑體" panose="02010600000101010101" pitchFamily="2" charset="-120"/>
            </a:endParaRPr>
          </a:p>
          <a:p>
            <a:pPr>
              <a:lnSpc>
                <a:spcPts val="2300"/>
              </a:lnSpc>
            </a:pPr>
            <a:r>
              <a:rPr lang="zh-TW" altLang="zh-TW" dirty="0">
                <a:solidFill>
                  <a:schemeClr val="tx1"/>
                </a:solidFill>
                <a:ea typeface="書法家中黑體" panose="02010600000101010101" pitchFamily="2" charset="-120"/>
              </a:rPr>
              <a:t>陳芳娟</a:t>
            </a:r>
            <a:r>
              <a:rPr lang="zh-TW" altLang="en-US" dirty="0">
                <a:solidFill>
                  <a:schemeClr val="tx1"/>
                </a:solidFill>
                <a:ea typeface="書法家中黑體" panose="02010600000101010101" pitchFamily="2" charset="-120"/>
              </a:rPr>
              <a:t> 老師</a:t>
            </a:r>
            <a:r>
              <a:rPr lang="zh-TW" altLang="zh-TW" dirty="0">
                <a:solidFill>
                  <a:schemeClr val="tx1"/>
                </a:solidFill>
                <a:ea typeface="書法家中黑體" panose="02010600000101010101" pitchFamily="2" charset="-120"/>
              </a:rPr>
              <a:t>（設計）</a:t>
            </a:r>
            <a:endParaRPr lang="en-US" altLang="zh-TW" dirty="0">
              <a:solidFill>
                <a:schemeClr val="tx1"/>
              </a:solidFill>
              <a:ea typeface="書法家中黑體" panose="02010600000101010101" pitchFamily="2" charset="-120"/>
            </a:endParaRPr>
          </a:p>
          <a:p>
            <a:pPr>
              <a:lnSpc>
                <a:spcPts val="2300"/>
              </a:lnSpc>
            </a:pPr>
            <a:r>
              <a:rPr lang="zh-TW" altLang="zh-TW" dirty="0">
                <a:solidFill>
                  <a:schemeClr val="tx1"/>
                </a:solidFill>
                <a:ea typeface="書法家中黑體" panose="02010600000101010101" pitchFamily="2" charset="-120"/>
              </a:rPr>
              <a:t>黃瓊美</a:t>
            </a:r>
            <a:r>
              <a:rPr lang="zh-TW" altLang="en-US" dirty="0">
                <a:solidFill>
                  <a:schemeClr val="tx1"/>
                </a:solidFill>
                <a:ea typeface="書法家中黑體" panose="02010600000101010101" pitchFamily="2" charset="-120"/>
              </a:rPr>
              <a:t> 老師</a:t>
            </a:r>
            <a:r>
              <a:rPr lang="zh-TW" altLang="zh-TW" dirty="0">
                <a:solidFill>
                  <a:schemeClr val="tx1"/>
                </a:solidFill>
                <a:ea typeface="書法家中黑體" panose="02010600000101010101" pitchFamily="2" charset="-120"/>
              </a:rPr>
              <a:t>（捏塑）</a:t>
            </a:r>
            <a:endParaRPr lang="en-US" altLang="zh-TW" dirty="0">
              <a:solidFill>
                <a:schemeClr val="tx1"/>
              </a:solidFill>
              <a:ea typeface="書法家中黑體" panose="02010600000101010101" pitchFamily="2" charset="-120"/>
            </a:endParaRPr>
          </a:p>
          <a:p>
            <a:pPr>
              <a:lnSpc>
                <a:spcPts val="2300"/>
              </a:lnSpc>
            </a:pPr>
            <a:r>
              <a:rPr lang="zh-TW" altLang="en-US" dirty="0" smtClean="0">
                <a:solidFill>
                  <a:schemeClr val="tx1"/>
                </a:solidFill>
                <a:ea typeface="書法家中黑體" panose="02010600000101010101" pitchFamily="2" charset="-120"/>
              </a:rPr>
              <a:t>謝玲玲 </a:t>
            </a:r>
            <a:r>
              <a:rPr lang="zh-TW" altLang="en-US" dirty="0">
                <a:solidFill>
                  <a:schemeClr val="tx1"/>
                </a:solidFill>
                <a:ea typeface="書法家中黑體" panose="02010600000101010101" pitchFamily="2" charset="-120"/>
              </a:rPr>
              <a:t>老師</a:t>
            </a:r>
            <a:r>
              <a:rPr lang="zh-TW" altLang="zh-TW" dirty="0" smtClean="0">
                <a:solidFill>
                  <a:schemeClr val="tx1"/>
                </a:solidFill>
                <a:ea typeface="書法家中黑體" panose="02010600000101010101" pitchFamily="2" charset="-120"/>
              </a:rPr>
              <a:t>（</a:t>
            </a:r>
            <a:r>
              <a:rPr lang="zh-TW" altLang="en-US" dirty="0" smtClean="0">
                <a:solidFill>
                  <a:schemeClr val="tx1"/>
                </a:solidFill>
                <a:ea typeface="書法家中黑體" panose="02010600000101010101" pitchFamily="2" charset="-120"/>
              </a:rPr>
              <a:t>彩畫</a:t>
            </a:r>
            <a:r>
              <a:rPr lang="zh-TW" altLang="zh-TW" dirty="0" smtClean="0">
                <a:solidFill>
                  <a:schemeClr val="tx1"/>
                </a:solidFill>
                <a:ea typeface="書法家中黑體" panose="02010600000101010101" pitchFamily="2" charset="-120"/>
              </a:rPr>
              <a:t>）</a:t>
            </a:r>
            <a:endParaRPr lang="en-US" altLang="zh-TW" dirty="0">
              <a:solidFill>
                <a:schemeClr val="tx1"/>
              </a:solidFill>
              <a:ea typeface="書法家中黑體" panose="02010600000101010101" pitchFamily="2" charset="-120"/>
            </a:endParaRPr>
          </a:p>
          <a:p>
            <a:pPr>
              <a:lnSpc>
                <a:spcPts val="2300"/>
              </a:lnSpc>
            </a:pPr>
            <a:r>
              <a:rPr lang="zh-TW" altLang="zh-TW" dirty="0">
                <a:solidFill>
                  <a:schemeClr val="tx1"/>
                </a:solidFill>
                <a:ea typeface="書法家中黑體" panose="02010600000101010101" pitchFamily="2" charset="-120"/>
              </a:rPr>
              <a:t>李河逸</a:t>
            </a:r>
            <a:r>
              <a:rPr lang="zh-TW" altLang="en-US" dirty="0">
                <a:solidFill>
                  <a:schemeClr val="tx1"/>
                </a:solidFill>
                <a:ea typeface="書法家中黑體" panose="02010600000101010101" pitchFamily="2" charset="-120"/>
              </a:rPr>
              <a:t> 老師</a:t>
            </a:r>
            <a:r>
              <a:rPr lang="zh-TW" altLang="zh-TW" dirty="0">
                <a:solidFill>
                  <a:schemeClr val="tx1"/>
                </a:solidFill>
                <a:ea typeface="書法家中黑體" panose="02010600000101010101" pitchFamily="2" charset="-120"/>
              </a:rPr>
              <a:t>（工藝）</a:t>
            </a:r>
            <a:endParaRPr lang="en-US" altLang="zh-TW" strike="sngStrike" dirty="0">
              <a:solidFill>
                <a:schemeClr val="tx1"/>
              </a:solidFill>
              <a:ea typeface="書法家中黑體" panose="02010600000101010101" pitchFamily="2" charset="-120"/>
            </a:endParaRPr>
          </a:p>
          <a:p>
            <a:pPr>
              <a:lnSpc>
                <a:spcPts val="2300"/>
              </a:lnSpc>
            </a:pPr>
            <a:r>
              <a:rPr lang="zh-TW" altLang="en-US" dirty="0" smtClean="0">
                <a:solidFill>
                  <a:schemeClr val="tx1"/>
                </a:solidFill>
                <a:ea typeface="書法家中黑體" panose="02010600000101010101" pitchFamily="2" charset="-120"/>
              </a:rPr>
              <a:t>張嘉伻 </a:t>
            </a:r>
            <a:r>
              <a:rPr lang="zh-TW" altLang="en-US" dirty="0">
                <a:solidFill>
                  <a:schemeClr val="tx1"/>
                </a:solidFill>
                <a:ea typeface="書法家中黑體" panose="02010600000101010101" pitchFamily="2" charset="-120"/>
              </a:rPr>
              <a:t>老師</a:t>
            </a:r>
            <a:r>
              <a:rPr lang="zh-TW" altLang="zh-TW" dirty="0" smtClean="0">
                <a:solidFill>
                  <a:schemeClr val="tx1"/>
                </a:solidFill>
                <a:ea typeface="書法家中黑體" panose="02010600000101010101" pitchFamily="2" charset="-120"/>
              </a:rPr>
              <a:t>（</a:t>
            </a:r>
            <a:r>
              <a:rPr lang="zh-TW" altLang="en-US" dirty="0" smtClean="0">
                <a:solidFill>
                  <a:schemeClr val="tx1"/>
                </a:solidFill>
                <a:ea typeface="書法家中黑體" panose="02010600000101010101" pitchFamily="2" charset="-120"/>
              </a:rPr>
              <a:t>書法</a:t>
            </a:r>
            <a:r>
              <a:rPr lang="zh-TW" altLang="zh-TW" dirty="0" smtClean="0">
                <a:solidFill>
                  <a:schemeClr val="tx1"/>
                </a:solidFill>
                <a:ea typeface="書法家中黑體" panose="02010600000101010101" pitchFamily="2" charset="-120"/>
              </a:rPr>
              <a:t>）</a:t>
            </a:r>
            <a:endParaRPr lang="en-US" altLang="zh-TW" strike="sngStrike" dirty="0">
              <a:solidFill>
                <a:schemeClr val="tx1"/>
              </a:solidFill>
              <a:ea typeface="書法家中黑體" panose="02010600000101010101" pitchFamily="2" charset="-120"/>
            </a:endParaRPr>
          </a:p>
          <a:p>
            <a:pPr>
              <a:lnSpc>
                <a:spcPts val="2300"/>
              </a:lnSpc>
            </a:pPr>
            <a:r>
              <a:rPr lang="zh-TW" altLang="en-US" dirty="0" smtClean="0">
                <a:solidFill>
                  <a:schemeClr val="tx1"/>
                </a:solidFill>
                <a:ea typeface="書法家中黑體" panose="02010600000101010101" pitchFamily="2" charset="-120"/>
              </a:rPr>
              <a:t>吳望如 老師（剪紙）</a:t>
            </a:r>
            <a:endParaRPr lang="en-US" altLang="zh-TW" dirty="0">
              <a:solidFill>
                <a:schemeClr val="tx1"/>
              </a:solidFill>
              <a:ea typeface="書法家中黑體" panose="02010600000101010101" pitchFamily="2" charset="-120"/>
            </a:endParaRPr>
          </a:p>
          <a:p>
            <a:pPr>
              <a:lnSpc>
                <a:spcPts val="2300"/>
              </a:lnSpc>
            </a:pPr>
            <a:r>
              <a:rPr lang="zh-TW" altLang="en-US" dirty="0">
                <a:solidFill>
                  <a:schemeClr val="tx1"/>
                </a:solidFill>
                <a:ea typeface="書法家中黑體" panose="02010600000101010101" pitchFamily="2" charset="-120"/>
              </a:rPr>
              <a:t>葛晏</a:t>
            </a:r>
            <a:r>
              <a:rPr lang="zh-TW" altLang="en-US" dirty="0" smtClean="0">
                <a:solidFill>
                  <a:schemeClr val="tx1"/>
                </a:solidFill>
                <a:ea typeface="書法家中黑體" panose="02010600000101010101" pitchFamily="2" charset="-120"/>
              </a:rPr>
              <a:t>如 老師</a:t>
            </a:r>
            <a:r>
              <a:rPr lang="zh-TW" altLang="en-US" dirty="0">
                <a:solidFill>
                  <a:schemeClr val="tx1"/>
                </a:solidFill>
                <a:ea typeface="書法家中黑體" panose="02010600000101010101" pitchFamily="2" charset="-120"/>
              </a:rPr>
              <a:t>（版畫）</a:t>
            </a:r>
            <a:endParaRPr lang="en-US" altLang="zh-TW" dirty="0">
              <a:solidFill>
                <a:schemeClr val="tx1"/>
              </a:solidFill>
              <a:ea typeface="書法家中黑體" panose="02010600000101010101" pitchFamily="2" charset="-120"/>
            </a:endParaRPr>
          </a:p>
          <a:p>
            <a:pPr>
              <a:lnSpc>
                <a:spcPts val="2300"/>
              </a:lnSpc>
            </a:pPr>
            <a:r>
              <a:rPr lang="zh-TW" altLang="en-US" dirty="0" smtClean="0">
                <a:solidFill>
                  <a:schemeClr val="tx1"/>
                </a:solidFill>
                <a:ea typeface="書法家中黑體" panose="02010600000101010101" pitchFamily="2" charset="-120"/>
              </a:rPr>
              <a:t>李如茵 老師（動畫）</a:t>
            </a:r>
            <a:endParaRPr lang="en-US" altLang="zh-TW" dirty="0" smtClean="0">
              <a:solidFill>
                <a:schemeClr val="tx1"/>
              </a:solidFill>
              <a:ea typeface="書法家中黑體" panose="02010600000101010101" pitchFamily="2" charset="-120"/>
            </a:endParaRPr>
          </a:p>
          <a:p>
            <a:pPr>
              <a:lnSpc>
                <a:spcPts val="2300"/>
              </a:lnSpc>
            </a:pPr>
            <a:r>
              <a:rPr lang="zh-TW" altLang="en-US" dirty="0" smtClean="0">
                <a:solidFill>
                  <a:schemeClr val="tx1"/>
                </a:solidFill>
                <a:ea typeface="書法家中黑體" panose="02010600000101010101" pitchFamily="2" charset="-120"/>
              </a:rPr>
              <a:t>黃娜玲 老師（陶藝）</a:t>
            </a:r>
            <a:endParaRPr lang="en-US" altLang="zh-TW" dirty="0" smtClean="0">
              <a:solidFill>
                <a:schemeClr val="tx1"/>
              </a:solidFill>
              <a:ea typeface="書法家中黑體" panose="02010600000101010101" pitchFamily="2" charset="-120"/>
            </a:endParaRPr>
          </a:p>
          <a:p>
            <a:pPr>
              <a:lnSpc>
                <a:spcPts val="2300"/>
              </a:lnSpc>
            </a:pPr>
            <a:r>
              <a:rPr lang="zh-TW" altLang="en-US" dirty="0" smtClean="0">
                <a:solidFill>
                  <a:schemeClr val="tx1"/>
                </a:solidFill>
                <a:ea typeface="書法家中黑體" panose="02010600000101010101" pitchFamily="2" charset="-120"/>
              </a:rPr>
              <a:t>喜習工作室 （建築）</a:t>
            </a:r>
            <a:endParaRPr lang="zh-TW" altLang="en-US" dirty="0">
              <a:solidFill>
                <a:schemeClr val="tx1"/>
              </a:solidFill>
              <a:ea typeface="書法家中黑體" panose="02010600000101010101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38277677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資料庫圖表 5"/>
          <p:cNvGraphicFramePr/>
          <p:nvPr/>
        </p:nvGraphicFramePr>
        <p:xfrm>
          <a:off x="917781" y="555172"/>
          <a:ext cx="7113699" cy="898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圖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982" y="570706"/>
            <a:ext cx="895350" cy="914400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917781" y="1846998"/>
            <a:ext cx="6032421" cy="340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ts val="4300"/>
              </a:lnSpc>
              <a:buFont typeface="Wingdings" pitchFamily="2" charset="2"/>
              <a:buChar char="Ø"/>
              <a:defRPr/>
            </a:pPr>
            <a:r>
              <a:rPr lang="zh-TW" altLang="en-US" sz="2800" dirty="0">
                <a:solidFill>
                  <a:srgbClr val="007635"/>
                </a:solidFill>
                <a:latin typeface="微軟正黑體" panose="020B0604030504040204" pitchFamily="34" charset="-120"/>
                <a:ea typeface="書法家中黑體" panose="02010600000101010101" pitchFamily="2" charset="-120"/>
              </a:rPr>
              <a:t>成立於民國</a:t>
            </a:r>
            <a:r>
              <a:rPr lang="en-US" altLang="zh-TW" sz="2800" dirty="0">
                <a:solidFill>
                  <a:srgbClr val="007635"/>
                </a:solidFill>
                <a:latin typeface="微軟正黑體" panose="020B0604030504040204" pitchFamily="34" charset="-120"/>
                <a:ea typeface="書法家中黑體" panose="02010600000101010101" pitchFamily="2" charset="-120"/>
              </a:rPr>
              <a:t>69</a:t>
            </a:r>
            <a:r>
              <a:rPr lang="zh-TW" altLang="en-US" sz="2800" dirty="0">
                <a:solidFill>
                  <a:srgbClr val="007635"/>
                </a:solidFill>
                <a:latin typeface="微軟正黑體" panose="020B0604030504040204" pitchFamily="34" charset="-120"/>
                <a:ea typeface="書法家中黑體" panose="02010600000101010101" pitchFamily="2" charset="-120"/>
              </a:rPr>
              <a:t>年</a:t>
            </a:r>
            <a:endParaRPr lang="en-US" altLang="zh-TW" sz="2800" dirty="0">
              <a:solidFill>
                <a:srgbClr val="007635"/>
              </a:solidFill>
              <a:latin typeface="微軟正黑體" panose="020B0604030504040204" pitchFamily="34" charset="-120"/>
              <a:ea typeface="書法家中黑體" panose="02010600000101010101" pitchFamily="2" charset="-120"/>
            </a:endParaRPr>
          </a:p>
          <a:p>
            <a:pPr marL="457200" indent="-457200">
              <a:lnSpc>
                <a:spcPts val="4300"/>
              </a:lnSpc>
              <a:buFont typeface="Wingdings" pitchFamily="2" charset="2"/>
              <a:buChar char="Ø"/>
              <a:defRPr/>
            </a:pPr>
            <a:r>
              <a:rPr lang="zh-TW" altLang="en-US" sz="2800" dirty="0">
                <a:solidFill>
                  <a:srgbClr val="007635"/>
                </a:solidFill>
                <a:latin typeface="微軟正黑體" panose="020B0604030504040204" pitchFamily="34" charset="-120"/>
                <a:ea typeface="書法家中黑體" panose="02010600000101010101" pitchFamily="2" charset="-120"/>
              </a:rPr>
              <a:t>全台灣第一所國民小學美術實驗班</a:t>
            </a:r>
            <a:endParaRPr lang="en-US" altLang="zh-TW" sz="2800" dirty="0">
              <a:solidFill>
                <a:srgbClr val="007635"/>
              </a:solidFill>
              <a:latin typeface="微軟正黑體" panose="020B0604030504040204" pitchFamily="34" charset="-120"/>
              <a:ea typeface="書法家中黑體" panose="02010600000101010101" pitchFamily="2" charset="-120"/>
            </a:endParaRPr>
          </a:p>
          <a:p>
            <a:pPr marL="457200" indent="-457200">
              <a:lnSpc>
                <a:spcPts val="4300"/>
              </a:lnSpc>
              <a:buFont typeface="Wingdings" pitchFamily="2" charset="2"/>
              <a:buChar char="Ø"/>
              <a:defRPr/>
            </a:pPr>
            <a:r>
              <a:rPr lang="en-US" altLang="zh-TW" sz="2800" dirty="0">
                <a:solidFill>
                  <a:srgbClr val="007635"/>
                </a:solidFill>
                <a:latin typeface="微軟正黑體" panose="020B0604030504040204" pitchFamily="34" charset="-120"/>
                <a:ea typeface="書法家中黑體" panose="02010600000101010101" pitchFamily="2" charset="-120"/>
              </a:rPr>
              <a:t>76</a:t>
            </a:r>
            <a:r>
              <a:rPr lang="zh-TW" altLang="en-US" sz="2800" dirty="0">
                <a:solidFill>
                  <a:srgbClr val="007635"/>
                </a:solidFill>
                <a:latin typeface="微軟正黑體" panose="020B0604030504040204" pitchFamily="34" charset="-120"/>
                <a:ea typeface="書法家中黑體" panose="02010600000101010101" pitchFamily="2" charset="-120"/>
              </a:rPr>
              <a:t>年更名為美術資優班</a:t>
            </a:r>
            <a:endParaRPr lang="en-US" altLang="zh-TW" sz="2800" dirty="0">
              <a:solidFill>
                <a:srgbClr val="007635"/>
              </a:solidFill>
              <a:latin typeface="微軟正黑體" panose="020B0604030504040204" pitchFamily="34" charset="-120"/>
              <a:ea typeface="書法家中黑體" panose="02010600000101010101" pitchFamily="2" charset="-120"/>
            </a:endParaRPr>
          </a:p>
          <a:p>
            <a:pPr marL="457200" indent="-457200">
              <a:lnSpc>
                <a:spcPts val="4300"/>
              </a:lnSpc>
              <a:buFont typeface="Wingdings" pitchFamily="2" charset="2"/>
              <a:buChar char="Ø"/>
              <a:defRPr/>
            </a:pPr>
            <a:r>
              <a:rPr lang="en-US" altLang="zh-TW" sz="2800" dirty="0">
                <a:solidFill>
                  <a:srgbClr val="007635"/>
                </a:solidFill>
                <a:latin typeface="微軟正黑體" panose="020B0604030504040204" pitchFamily="34" charset="-120"/>
                <a:ea typeface="書法家中黑體" panose="02010600000101010101" pitchFamily="2" charset="-120"/>
              </a:rPr>
              <a:t>99</a:t>
            </a:r>
            <a:r>
              <a:rPr lang="zh-TW" altLang="en-US" sz="2800" dirty="0">
                <a:solidFill>
                  <a:srgbClr val="007635"/>
                </a:solidFill>
                <a:latin typeface="微軟正黑體" panose="020B0604030504040204" pitchFamily="34" charset="-120"/>
                <a:ea typeface="書法家中黑體" panose="02010600000101010101" pitchFamily="2" charset="-120"/>
              </a:rPr>
              <a:t>年改制為藝術才能美術班</a:t>
            </a:r>
            <a:endParaRPr lang="en-US" altLang="zh-TW" sz="2800" dirty="0">
              <a:solidFill>
                <a:srgbClr val="007635"/>
              </a:solidFill>
              <a:latin typeface="微軟正黑體" panose="020B0604030504040204" pitchFamily="34" charset="-120"/>
              <a:ea typeface="書法家中黑體" panose="02010600000101010101" pitchFamily="2" charset="-120"/>
            </a:endParaRPr>
          </a:p>
          <a:p>
            <a:pPr marL="457200" indent="-457200">
              <a:lnSpc>
                <a:spcPts val="4300"/>
              </a:lnSpc>
              <a:buFont typeface="Wingdings" pitchFamily="2" charset="2"/>
              <a:buChar char="Ø"/>
              <a:defRPr/>
            </a:pPr>
            <a:r>
              <a:rPr lang="zh-TW" altLang="en-US" sz="2800" dirty="0">
                <a:solidFill>
                  <a:srgbClr val="007635"/>
                </a:solidFill>
                <a:latin typeface="微軟正黑體" panose="020B0604030504040204" pitchFamily="34" charset="-120"/>
                <a:ea typeface="書法家中黑體" panose="02010600000101010101" pitchFamily="2" charset="-120"/>
              </a:rPr>
              <a:t>教師編制</a:t>
            </a:r>
            <a:r>
              <a:rPr lang="en-US" altLang="zh-TW" sz="2800" dirty="0">
                <a:solidFill>
                  <a:srgbClr val="007635"/>
                </a:solidFill>
                <a:latin typeface="微軟正黑體" panose="020B0604030504040204" pitchFamily="34" charset="-120"/>
                <a:ea typeface="書法家中黑體" panose="02010600000101010101" pitchFamily="2" charset="-120"/>
              </a:rPr>
              <a:t>8</a:t>
            </a:r>
            <a:r>
              <a:rPr lang="zh-TW" altLang="en-US" sz="2800" dirty="0">
                <a:solidFill>
                  <a:srgbClr val="007635"/>
                </a:solidFill>
                <a:latin typeface="微軟正黑體" panose="020B0604030504040204" pitchFamily="34" charset="-120"/>
                <a:ea typeface="書法家中黑體" panose="02010600000101010101" pitchFamily="2" charset="-120"/>
              </a:rPr>
              <a:t>人</a:t>
            </a:r>
            <a:endParaRPr lang="en-US" altLang="zh-TW" sz="2800" dirty="0">
              <a:solidFill>
                <a:srgbClr val="007635"/>
              </a:solidFill>
              <a:latin typeface="微軟正黑體" panose="020B0604030504040204" pitchFamily="34" charset="-120"/>
              <a:ea typeface="書法家中黑體" panose="02010600000101010101" pitchFamily="2" charset="-120"/>
            </a:endParaRPr>
          </a:p>
          <a:p>
            <a:pPr marL="457200" indent="-457200">
              <a:lnSpc>
                <a:spcPts val="4300"/>
              </a:lnSpc>
              <a:buFont typeface="Wingdings" pitchFamily="2" charset="2"/>
              <a:buChar char="Ø"/>
              <a:defRPr/>
            </a:pPr>
            <a:r>
              <a:rPr lang="zh-TW" altLang="en-US" sz="2800" dirty="0">
                <a:solidFill>
                  <a:srgbClr val="007635"/>
                </a:solidFill>
                <a:latin typeface="微軟正黑體" panose="020B0604030504040204" pitchFamily="34" charset="-120"/>
                <a:ea typeface="書法家中黑體" panose="02010600000101010101" pitchFamily="2" charset="-120"/>
              </a:rPr>
              <a:t>學生總數</a:t>
            </a:r>
            <a:r>
              <a:rPr lang="en-US" altLang="zh-TW" sz="2800" dirty="0" smtClean="0">
                <a:solidFill>
                  <a:srgbClr val="007635"/>
                </a:solidFill>
                <a:latin typeface="微軟正黑體" panose="020B0604030504040204" pitchFamily="34" charset="-120"/>
                <a:ea typeface="書法家中黑體" panose="02010600000101010101" pitchFamily="2" charset="-120"/>
              </a:rPr>
              <a:t>109</a:t>
            </a:r>
            <a:r>
              <a:rPr lang="zh-TW" altLang="en-US" sz="2800" dirty="0" smtClean="0">
                <a:solidFill>
                  <a:srgbClr val="007635"/>
                </a:solidFill>
                <a:latin typeface="微軟正黑體" panose="020B0604030504040204" pitchFamily="34" charset="-120"/>
                <a:ea typeface="書法家中黑體" panose="02010600000101010101" pitchFamily="2" charset="-120"/>
              </a:rPr>
              <a:t>人</a:t>
            </a:r>
            <a:endParaRPr lang="zh-TW" altLang="en-US" sz="2800" dirty="0">
              <a:solidFill>
                <a:srgbClr val="007635"/>
              </a:solidFill>
              <a:latin typeface="微軟正黑體" panose="020B0604030504040204" pitchFamily="34" charset="-120"/>
              <a:ea typeface="書法家中黑體" panose="02010600000101010101" pitchFamily="2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331068" y="5387995"/>
            <a:ext cx="7344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103</a:t>
            </a:r>
            <a:r>
              <a:rPr lang="zh-TW" altLang="en-US" sz="28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 榮獲教育部第一屆藝術教育貢獻獎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1303543" y="6035892"/>
            <a:ext cx="8788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105</a:t>
            </a:r>
            <a:r>
              <a:rPr lang="zh-TW" altLang="en-US" sz="28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 榮獲臺北市卓越藝術教育計畫藝術亮點學校</a:t>
            </a: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222" y="1846998"/>
            <a:ext cx="2765109" cy="370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337496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資料庫圖表 5"/>
          <p:cNvGraphicFramePr/>
          <p:nvPr/>
        </p:nvGraphicFramePr>
        <p:xfrm>
          <a:off x="917781" y="555172"/>
          <a:ext cx="7113699" cy="898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圖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982" y="570706"/>
            <a:ext cx="895350" cy="914400"/>
          </a:xfrm>
          <a:prstGeom prst="rect">
            <a:avLst/>
          </a:prstGeom>
        </p:spPr>
      </p:pic>
      <p:sp>
        <p:nvSpPr>
          <p:cNvPr id="9" name="內容版面配置區 1"/>
          <p:cNvSpPr>
            <a:spLocks noGrp="1"/>
          </p:cNvSpPr>
          <p:nvPr>
            <p:ph idx="1"/>
          </p:nvPr>
        </p:nvSpPr>
        <p:spPr>
          <a:xfrm>
            <a:off x="917781" y="1689362"/>
            <a:ext cx="7344816" cy="4897176"/>
          </a:xfrm>
        </p:spPr>
        <p:txBody>
          <a:bodyPr>
            <a:normAutofit/>
          </a:bodyPr>
          <a:lstStyle/>
          <a:p>
            <a:pPr marL="457200" indent="-457200">
              <a:lnSpc>
                <a:spcPts val="4300"/>
              </a:lnSpc>
              <a:buFont typeface="Wingdings" pitchFamily="2" charset="2"/>
              <a:buChar char="Ø"/>
              <a:defRPr/>
            </a:pPr>
            <a:r>
              <a:rPr lang="zh-TW" altLang="en-US" dirty="0">
                <a:solidFill>
                  <a:srgbClr val="007635"/>
                </a:solidFill>
                <a:latin typeface="微軟正黑體" panose="020B0604030504040204" pitchFamily="34" charset="-120"/>
                <a:ea typeface="書法家中黑體" panose="02010600000101010101" pitchFamily="2" charset="-120"/>
              </a:rPr>
              <a:t>廣泛涉略各項藝術領域，對於水墨、版畫、立體造型、書法、漫畫、</a:t>
            </a:r>
            <a:r>
              <a:rPr lang="zh-TW" altLang="en-US" dirty="0" smtClean="0">
                <a:solidFill>
                  <a:srgbClr val="007635"/>
                </a:solidFill>
                <a:latin typeface="微軟正黑體" panose="020B0604030504040204" pitchFamily="34" charset="-120"/>
                <a:ea typeface="書法家中黑體" panose="02010600000101010101" pitchFamily="2" charset="-120"/>
              </a:rPr>
              <a:t>彩畫、資訊媒體等</a:t>
            </a:r>
            <a:r>
              <a:rPr lang="zh-TW" altLang="en-US" dirty="0">
                <a:solidFill>
                  <a:srgbClr val="007635"/>
                </a:solidFill>
                <a:latin typeface="微軟正黑體" panose="020B0604030504040204" pitchFamily="34" charset="-120"/>
                <a:ea typeface="書法家中黑體" panose="02010600000101010101" pitchFamily="2" charset="-120"/>
              </a:rPr>
              <a:t>都有基本的認識與鑑賞眼光。</a:t>
            </a:r>
            <a:endParaRPr lang="en-US" altLang="zh-TW" dirty="0">
              <a:solidFill>
                <a:srgbClr val="007635"/>
              </a:solidFill>
              <a:latin typeface="微軟正黑體" panose="020B0604030504040204" pitchFamily="34" charset="-120"/>
              <a:ea typeface="書法家中黑體" panose="02010600000101010101" pitchFamily="2" charset="-120"/>
            </a:endParaRPr>
          </a:p>
          <a:p>
            <a:pPr marL="457200" indent="-457200">
              <a:lnSpc>
                <a:spcPts val="4300"/>
              </a:lnSpc>
              <a:buFont typeface="Wingdings" pitchFamily="2" charset="2"/>
              <a:buChar char="Ø"/>
              <a:defRPr/>
            </a:pPr>
            <a:r>
              <a:rPr lang="zh-TW" altLang="en-US" dirty="0">
                <a:solidFill>
                  <a:srgbClr val="007635"/>
                </a:solidFill>
                <a:latin typeface="微軟正黑體" panose="020B0604030504040204" pitchFamily="34" charset="-120"/>
                <a:ea typeface="書法家中黑體" panose="02010600000101010101" pitchFamily="2" charset="-120"/>
              </a:rPr>
              <a:t>國際與校際交流並重，積極擴展國際視野，參訪國外學校</a:t>
            </a:r>
            <a:r>
              <a:rPr lang="en-US" altLang="zh-TW" dirty="0">
                <a:solidFill>
                  <a:srgbClr val="007635"/>
                </a:solidFill>
                <a:latin typeface="微軟正黑體" panose="020B0604030504040204" pitchFamily="34" charset="-120"/>
                <a:ea typeface="書法家中黑體" panose="02010600000101010101" pitchFamily="2" charset="-120"/>
              </a:rPr>
              <a:t>(</a:t>
            </a:r>
            <a:r>
              <a:rPr lang="zh-TW" altLang="en-US" dirty="0">
                <a:solidFill>
                  <a:srgbClr val="007635"/>
                </a:solidFill>
                <a:latin typeface="微軟正黑體" panose="020B0604030504040204" pitchFamily="34" charset="-120"/>
                <a:ea typeface="書法家中黑體" panose="02010600000101010101" pitchFamily="2" charset="-120"/>
              </a:rPr>
              <a:t>日本、新加坡、澳洲、義大利、法國、上海、北京</a:t>
            </a:r>
            <a:r>
              <a:rPr lang="en-US" altLang="zh-TW" dirty="0">
                <a:solidFill>
                  <a:srgbClr val="007635"/>
                </a:solidFill>
                <a:latin typeface="微軟正黑體" panose="020B0604030504040204" pitchFamily="34" charset="-120"/>
                <a:ea typeface="書法家中黑體" panose="02010600000101010101" pitchFamily="2" charset="-120"/>
              </a:rPr>
              <a:t>)</a:t>
            </a:r>
            <a:r>
              <a:rPr lang="zh-TW" altLang="en-US" dirty="0">
                <a:solidFill>
                  <a:srgbClr val="007635"/>
                </a:solidFill>
                <a:latin typeface="微軟正黑體" panose="020B0604030504040204" pitchFamily="34" charset="-120"/>
                <a:ea typeface="書法家中黑體" panose="02010600000101010101" pitchFamily="2" charset="-120"/>
              </a:rPr>
              <a:t>，並與國內優質學校進行交流與互動</a:t>
            </a:r>
            <a:r>
              <a:rPr lang="zh-TW" altLang="en-US" sz="3600" dirty="0">
                <a:solidFill>
                  <a:srgbClr val="007635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3600" dirty="0">
              <a:solidFill>
                <a:srgbClr val="00763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TW" sz="3600" dirty="0">
              <a:solidFill>
                <a:srgbClr val="0000FF"/>
              </a:solidFill>
              <a:effectLst/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endParaRPr lang="zh-TW" altLang="en-US" sz="3600" dirty="0">
              <a:solidFill>
                <a:srgbClr val="0000FF"/>
              </a:solidFill>
              <a:effectLst/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597" y="1578280"/>
            <a:ext cx="1795397" cy="1346548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7162" y="3118981"/>
            <a:ext cx="1991639" cy="1327759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8554" y="4675339"/>
            <a:ext cx="1517215" cy="202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313157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資料庫圖表 5"/>
          <p:cNvGraphicFramePr/>
          <p:nvPr/>
        </p:nvGraphicFramePr>
        <p:xfrm>
          <a:off x="917781" y="555172"/>
          <a:ext cx="7113699" cy="898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圖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3222" y="284265"/>
            <a:ext cx="895350" cy="914400"/>
          </a:xfrm>
          <a:prstGeom prst="rect">
            <a:avLst/>
          </a:prstGeom>
        </p:spPr>
      </p:pic>
      <p:sp>
        <p:nvSpPr>
          <p:cNvPr id="5" name="內容版面配置區 1"/>
          <p:cNvSpPr txBox="1">
            <a:spLocks/>
          </p:cNvSpPr>
          <p:nvPr/>
        </p:nvSpPr>
        <p:spPr>
          <a:xfrm>
            <a:off x="824648" y="1557074"/>
            <a:ext cx="7711870" cy="49193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ts val="3500"/>
              </a:lnSpc>
              <a:buFont typeface="Wingdings" pitchFamily="2" charset="2"/>
              <a:buChar char="Ø"/>
              <a:defRPr/>
            </a:pPr>
            <a:r>
              <a:rPr lang="zh-TW" altLang="zh-TW" sz="2700" dirty="0">
                <a:solidFill>
                  <a:srgbClr val="007635"/>
                </a:solidFill>
                <a:latin typeface="微軟正黑體" panose="020B0604030504040204" pitchFamily="34" charset="-120"/>
                <a:ea typeface="書法家中黑體" panose="02010600000101010101" pitchFamily="2" charset="-120"/>
              </a:rPr>
              <a:t>每</a:t>
            </a:r>
            <a:r>
              <a:rPr lang="zh-TW" altLang="en-US" sz="2700" dirty="0">
                <a:solidFill>
                  <a:srgbClr val="007635"/>
                </a:solidFill>
                <a:latin typeface="微軟正黑體" panose="020B0604030504040204" pitchFamily="34" charset="-120"/>
                <a:ea typeface="書法家中黑體" panose="02010600000101010101" pitchFamily="2" charset="-120"/>
              </a:rPr>
              <a:t>週</a:t>
            </a:r>
            <a:r>
              <a:rPr lang="en-US" altLang="zh-TW" sz="2700" dirty="0">
                <a:solidFill>
                  <a:srgbClr val="FF0000"/>
                </a:solidFill>
                <a:latin typeface="微軟正黑體" panose="020B0604030504040204" pitchFamily="34" charset="-120"/>
                <a:ea typeface="書法家中黑體" panose="02010600000101010101" pitchFamily="2" charset="-120"/>
              </a:rPr>
              <a:t>7</a:t>
            </a:r>
            <a:r>
              <a:rPr lang="zh-TW" altLang="zh-TW" sz="2700" dirty="0">
                <a:solidFill>
                  <a:srgbClr val="FF0000"/>
                </a:solidFill>
                <a:latin typeface="微軟正黑體" panose="020B0604030504040204" pitchFamily="34" charset="-120"/>
                <a:ea typeface="書法家中黑體" panose="02010600000101010101" pitchFamily="2" charset="-120"/>
              </a:rPr>
              <a:t>節</a:t>
            </a:r>
            <a:r>
              <a:rPr lang="zh-TW" altLang="zh-TW" sz="2700" dirty="0">
                <a:solidFill>
                  <a:srgbClr val="007635"/>
                </a:solidFill>
                <a:latin typeface="微軟正黑體" panose="020B0604030504040204" pitchFamily="34" charset="-120"/>
                <a:ea typeface="書法家中黑體" panose="02010600000101010101" pitchFamily="2" charset="-120"/>
              </a:rPr>
              <a:t>美勞課</a:t>
            </a:r>
            <a:r>
              <a:rPr lang="zh-TW" altLang="en-US" sz="2700" dirty="0">
                <a:solidFill>
                  <a:srgbClr val="007635"/>
                </a:solidFill>
                <a:latin typeface="微軟正黑體" panose="020B0604030504040204" pitchFamily="34" charset="-120"/>
                <a:ea typeface="書法家中黑體" panose="02010600000101010101" pitchFamily="2" charset="-120"/>
              </a:rPr>
              <a:t>，利用</a:t>
            </a:r>
            <a:r>
              <a:rPr lang="zh-TW" altLang="en-US" sz="2700" dirty="0">
                <a:solidFill>
                  <a:srgbClr val="FF0000"/>
                </a:solidFill>
                <a:latin typeface="微軟正黑體" panose="020B0604030504040204" pitchFamily="34" charset="-120"/>
                <a:ea typeface="書法家中黑體" panose="02010600000101010101" pitchFamily="2" charset="-120"/>
              </a:rPr>
              <a:t>藝文</a:t>
            </a:r>
            <a:r>
              <a:rPr lang="zh-TW" altLang="en-US" sz="2700" dirty="0">
                <a:solidFill>
                  <a:srgbClr val="007635"/>
                </a:solidFill>
                <a:latin typeface="微軟正黑體" panose="020B0604030504040204" pitchFamily="34" charset="-120"/>
                <a:ea typeface="書法家中黑體" panose="02010600000101010101" pitchFamily="2" charset="-120"/>
              </a:rPr>
              <a:t>、</a:t>
            </a:r>
            <a:r>
              <a:rPr lang="zh-TW" altLang="en-US" sz="2700" dirty="0">
                <a:solidFill>
                  <a:srgbClr val="FF0000"/>
                </a:solidFill>
                <a:latin typeface="微軟正黑體" panose="020B0604030504040204" pitchFamily="34" charset="-120"/>
                <a:ea typeface="書法家中黑體" panose="02010600000101010101" pitchFamily="2" charset="-120"/>
              </a:rPr>
              <a:t>綜合活動</a:t>
            </a:r>
            <a:r>
              <a:rPr lang="zh-TW" altLang="en-US" sz="2700" dirty="0">
                <a:solidFill>
                  <a:srgbClr val="007635"/>
                </a:solidFill>
                <a:latin typeface="微軟正黑體" panose="020B0604030504040204" pitchFamily="34" charset="-120"/>
                <a:ea typeface="書法家中黑體" panose="02010600000101010101" pitchFamily="2" charset="-120"/>
              </a:rPr>
              <a:t>、</a:t>
            </a:r>
            <a:r>
              <a:rPr lang="zh-TW" altLang="en-US" sz="2700" dirty="0">
                <a:solidFill>
                  <a:srgbClr val="FF0000"/>
                </a:solidFill>
                <a:latin typeface="微軟正黑體" panose="020B0604030504040204" pitchFamily="34" charset="-120"/>
                <a:ea typeface="書法家中黑體" panose="02010600000101010101" pitchFamily="2" charset="-120"/>
              </a:rPr>
              <a:t>彈性活動</a:t>
            </a:r>
            <a:r>
              <a:rPr lang="zh-TW" altLang="en-US" sz="2700" dirty="0">
                <a:solidFill>
                  <a:srgbClr val="007635"/>
                </a:solidFill>
                <a:latin typeface="微軟正黑體" panose="020B0604030504040204" pitchFamily="34" charset="-120"/>
                <a:ea typeface="書法家中黑體" panose="02010600000101010101" pitchFamily="2" charset="-120"/>
              </a:rPr>
              <a:t>時間上課。</a:t>
            </a:r>
            <a:endParaRPr lang="en-US" altLang="zh-TW" sz="2700" dirty="0">
              <a:solidFill>
                <a:srgbClr val="007635"/>
              </a:solidFill>
              <a:latin typeface="微軟正黑體" panose="020B0604030504040204" pitchFamily="34" charset="-120"/>
              <a:ea typeface="書法家中黑體" panose="02010600000101010101" pitchFamily="2" charset="-120"/>
            </a:endParaRPr>
          </a:p>
          <a:p>
            <a:pPr marL="457200" indent="-457200">
              <a:lnSpc>
                <a:spcPts val="3500"/>
              </a:lnSpc>
              <a:buFont typeface="Wingdings" pitchFamily="2" charset="2"/>
              <a:buChar char="Ø"/>
              <a:defRPr/>
            </a:pPr>
            <a:r>
              <a:rPr lang="zh-TW" altLang="zh-TW" sz="2700" dirty="0">
                <a:solidFill>
                  <a:srgbClr val="007635"/>
                </a:solidFill>
                <a:latin typeface="微軟正黑體" panose="020B0604030504040204" pitchFamily="34" charset="-120"/>
                <a:ea typeface="書法家中黑體" panose="02010600000101010101" pitchFamily="2" charset="-120"/>
              </a:rPr>
              <a:t>班級導師分</a:t>
            </a:r>
            <a:r>
              <a:rPr lang="zh-TW" altLang="zh-TW" sz="2700" dirty="0">
                <a:solidFill>
                  <a:srgbClr val="FF0000"/>
                </a:solidFill>
                <a:latin typeface="微軟正黑體" panose="020B0604030504040204" pitchFamily="34" charset="-120"/>
                <a:ea typeface="書法家中黑體" panose="02010600000101010101" pitchFamily="2" charset="-120"/>
              </a:rPr>
              <a:t>中、高</a:t>
            </a:r>
            <a:r>
              <a:rPr lang="zh-TW" altLang="zh-TW" sz="2700" dirty="0">
                <a:solidFill>
                  <a:srgbClr val="007635"/>
                </a:solidFill>
                <a:latin typeface="微軟正黑體" panose="020B0604030504040204" pitchFamily="34" charset="-120"/>
                <a:ea typeface="書法家中黑體" panose="02010600000101010101" pitchFamily="2" charset="-120"/>
              </a:rPr>
              <a:t>年級</a:t>
            </a:r>
            <a:r>
              <a:rPr lang="zh-TW" altLang="en-US" sz="2700" dirty="0">
                <a:solidFill>
                  <a:srgbClr val="007635"/>
                </a:solidFill>
                <a:latin typeface="微軟正黑體" panose="020B0604030504040204" pitchFamily="34" charset="-120"/>
                <a:ea typeface="書法家中黑體" panose="02010600000101010101" pitchFamily="2" charset="-120"/>
              </a:rPr>
              <a:t>，</a:t>
            </a:r>
            <a:r>
              <a:rPr lang="zh-TW" altLang="zh-TW" sz="2700" dirty="0">
                <a:solidFill>
                  <a:srgbClr val="FF0000"/>
                </a:solidFill>
                <a:latin typeface="微軟正黑體" panose="020B0604030504040204" pitchFamily="34" charset="-120"/>
                <a:ea typeface="書法家中黑體" panose="02010600000101010101" pitchFamily="2" charset="-120"/>
              </a:rPr>
              <a:t>兩年</a:t>
            </a:r>
            <a:r>
              <a:rPr lang="zh-TW" altLang="zh-TW" sz="2700" dirty="0">
                <a:solidFill>
                  <a:srgbClr val="007635"/>
                </a:solidFill>
                <a:latin typeface="微軟正黑體" panose="020B0604030504040204" pitchFamily="34" charset="-120"/>
                <a:ea typeface="書法家中黑體" panose="02010600000101010101" pitchFamily="2" charset="-120"/>
              </a:rPr>
              <a:t>一任</a:t>
            </a:r>
            <a:r>
              <a:rPr lang="zh-TW" altLang="en-US" sz="2700" dirty="0">
                <a:solidFill>
                  <a:srgbClr val="007635"/>
                </a:solidFill>
                <a:latin typeface="微軟正黑體" panose="020B0604030504040204" pitchFamily="34" charset="-120"/>
                <a:ea typeface="書法家中黑體" panose="02010600000101010101" pitchFamily="2" charset="-120"/>
              </a:rPr>
              <a:t>。</a:t>
            </a:r>
            <a:endParaRPr lang="en-US" altLang="zh-TW" sz="2700" dirty="0">
              <a:solidFill>
                <a:srgbClr val="007635"/>
              </a:solidFill>
              <a:latin typeface="微軟正黑體" panose="020B0604030504040204" pitchFamily="34" charset="-120"/>
              <a:ea typeface="書法家中黑體" panose="02010600000101010101" pitchFamily="2" charset="-120"/>
            </a:endParaRPr>
          </a:p>
          <a:p>
            <a:pPr marL="457200" indent="-457200">
              <a:lnSpc>
                <a:spcPts val="3500"/>
              </a:lnSpc>
              <a:buFont typeface="Wingdings" pitchFamily="2" charset="2"/>
              <a:buChar char="Ø"/>
              <a:defRPr/>
            </a:pPr>
            <a:r>
              <a:rPr lang="zh-TW" altLang="zh-TW" sz="2700" dirty="0">
                <a:solidFill>
                  <a:srgbClr val="007635"/>
                </a:solidFill>
                <a:latin typeface="微軟正黑體" panose="020B0604030504040204" pitchFamily="34" charset="-120"/>
                <a:ea typeface="書法家中黑體" panose="02010600000101010101" pitchFamily="2" charset="-120"/>
              </a:rPr>
              <a:t>術科導師</a:t>
            </a:r>
            <a:r>
              <a:rPr lang="zh-TW" altLang="en-US" sz="2700" dirty="0">
                <a:solidFill>
                  <a:srgbClr val="007635"/>
                </a:solidFill>
                <a:latin typeface="微軟正黑體" panose="020B0604030504040204" pitchFamily="34" charset="-120"/>
                <a:ea typeface="書法家中黑體" panose="02010600000101010101" pitchFamily="2" charset="-120"/>
              </a:rPr>
              <a:t>為</a:t>
            </a:r>
            <a:r>
              <a:rPr lang="zh-TW" altLang="zh-TW" sz="2700" dirty="0">
                <a:solidFill>
                  <a:srgbClr val="FF0000"/>
                </a:solidFill>
                <a:latin typeface="微軟正黑體" panose="020B0604030504040204" pitchFamily="34" charset="-120"/>
                <a:ea typeface="書法家中黑體" panose="02010600000101010101" pitchFamily="2" charset="-120"/>
              </a:rPr>
              <a:t>四年</a:t>
            </a:r>
            <a:r>
              <a:rPr lang="zh-TW" altLang="zh-TW" sz="2700" dirty="0">
                <a:solidFill>
                  <a:srgbClr val="007635"/>
                </a:solidFill>
                <a:latin typeface="微軟正黑體" panose="020B0604030504040204" pitchFamily="34" charset="-120"/>
                <a:ea typeface="書法家中黑體" panose="02010600000101010101" pitchFamily="2" charset="-120"/>
              </a:rPr>
              <a:t>一任</a:t>
            </a:r>
            <a:r>
              <a:rPr lang="zh-TW" altLang="en-US" sz="2700" dirty="0">
                <a:solidFill>
                  <a:srgbClr val="007635"/>
                </a:solidFill>
                <a:latin typeface="微軟正黑體" panose="020B0604030504040204" pitchFamily="34" charset="-120"/>
                <a:ea typeface="書法家中黑體" panose="02010600000101010101" pitchFamily="2" charset="-120"/>
              </a:rPr>
              <a:t>。</a:t>
            </a:r>
            <a:endParaRPr lang="en-US" altLang="zh-TW" sz="2700" dirty="0">
              <a:solidFill>
                <a:srgbClr val="007635"/>
              </a:solidFill>
              <a:latin typeface="微軟正黑體" panose="020B0604030504040204" pitchFamily="34" charset="-120"/>
              <a:ea typeface="書法家中黑體" panose="02010600000101010101" pitchFamily="2" charset="-120"/>
            </a:endParaRPr>
          </a:p>
          <a:p>
            <a:pPr marL="457200" indent="-457200">
              <a:lnSpc>
                <a:spcPts val="3500"/>
              </a:lnSpc>
              <a:buFont typeface="Wingdings" pitchFamily="2" charset="2"/>
              <a:buChar char="Ø"/>
              <a:defRPr/>
            </a:pPr>
            <a:r>
              <a:rPr lang="zh-TW" altLang="en-US" sz="2700" dirty="0">
                <a:solidFill>
                  <a:srgbClr val="007635"/>
                </a:solidFill>
                <a:latin typeface="微軟正黑體" panose="020B0604030504040204" pitchFamily="34" charset="-120"/>
                <a:ea typeface="書法家中黑體" panose="02010600000101010101" pitchFamily="2" charset="-120"/>
              </a:rPr>
              <a:t>授課內容依課程需求邀請</a:t>
            </a:r>
            <a:r>
              <a:rPr lang="zh-TW" altLang="en-US" sz="2700" dirty="0">
                <a:solidFill>
                  <a:srgbClr val="FF0000"/>
                </a:solidFill>
                <a:latin typeface="微軟正黑體" panose="020B0604030504040204" pitchFamily="34" charset="-120"/>
                <a:ea typeface="書法家中黑體" panose="02010600000101010101" pitchFamily="2" charset="-120"/>
              </a:rPr>
              <a:t>外聘師資</a:t>
            </a:r>
            <a:r>
              <a:rPr lang="zh-TW" altLang="zh-TW" sz="2700" dirty="0">
                <a:solidFill>
                  <a:srgbClr val="007635"/>
                </a:solidFill>
                <a:latin typeface="微軟正黑體" panose="020B0604030504040204" pitchFamily="34" charset="-120"/>
                <a:ea typeface="書法家中黑體" panose="02010600000101010101" pitchFamily="2" charset="-120"/>
              </a:rPr>
              <a:t>團隊協同教學</a:t>
            </a:r>
            <a:r>
              <a:rPr lang="zh-TW" altLang="en-US" sz="2700" dirty="0">
                <a:solidFill>
                  <a:srgbClr val="007635"/>
                </a:solidFill>
                <a:latin typeface="微軟正黑體" panose="020B0604030504040204" pitchFamily="34" charset="-120"/>
                <a:ea typeface="書法家中黑體" panose="02010600000101010101" pitchFamily="2" charset="-120"/>
              </a:rPr>
              <a:t>，外聘教師鐘點費由教育局支應，不足由班級自費負擔。</a:t>
            </a:r>
            <a:endParaRPr lang="en-US" altLang="zh-TW" sz="2700" dirty="0">
              <a:solidFill>
                <a:srgbClr val="007635"/>
              </a:solidFill>
              <a:latin typeface="微軟正黑體" panose="020B0604030504040204" pitchFamily="34" charset="-120"/>
              <a:ea typeface="書法家中黑體" panose="02010600000101010101" pitchFamily="2" charset="-120"/>
            </a:endParaRPr>
          </a:p>
          <a:p>
            <a:pPr marL="457200" indent="-457200">
              <a:lnSpc>
                <a:spcPts val="3500"/>
              </a:lnSpc>
              <a:buFont typeface="Wingdings" pitchFamily="2" charset="2"/>
              <a:buChar char="Ø"/>
              <a:defRPr/>
            </a:pPr>
            <a:r>
              <a:rPr lang="zh-TW" altLang="en-US" sz="2700" dirty="0">
                <a:solidFill>
                  <a:srgbClr val="007635"/>
                </a:solidFill>
                <a:latin typeface="微軟正黑體" panose="020B0604030504040204" pitchFamily="34" charset="-120"/>
                <a:ea typeface="書法家中黑體" panose="02010600000101010101" pitchFamily="2" charset="-120"/>
              </a:rPr>
              <a:t>課程內容為</a:t>
            </a:r>
            <a:r>
              <a:rPr lang="zh-TW" altLang="en-US" sz="2700" dirty="0">
                <a:solidFill>
                  <a:srgbClr val="FF0000"/>
                </a:solidFill>
                <a:latin typeface="微軟正黑體" panose="020B0604030504040204" pitchFamily="34" charset="-120"/>
                <a:ea typeface="書法家中黑體" panose="02010600000101010101" pitchFamily="2" charset="-120"/>
              </a:rPr>
              <a:t>自編教材</a:t>
            </a:r>
            <a:r>
              <a:rPr lang="zh-TW" altLang="en-US" sz="2700" dirty="0">
                <a:solidFill>
                  <a:srgbClr val="007635"/>
                </a:solidFill>
                <a:latin typeface="微軟正黑體" panose="020B0604030504040204" pitchFamily="34" charset="-120"/>
                <a:ea typeface="書法家中黑體" panose="02010600000101010101" pitchFamily="2" charset="-120"/>
              </a:rPr>
              <a:t>，大致分為</a:t>
            </a:r>
            <a:r>
              <a:rPr lang="zh-TW" altLang="en-US" sz="2700" dirty="0">
                <a:solidFill>
                  <a:srgbClr val="FF0000"/>
                </a:solidFill>
                <a:latin typeface="微軟正黑體" panose="020B0604030504040204" pitchFamily="34" charset="-120"/>
                <a:ea typeface="書法家中黑體" panose="02010600000101010101" pitchFamily="2" charset="-120"/>
              </a:rPr>
              <a:t>心象、機能、綜合</a:t>
            </a:r>
            <a:r>
              <a:rPr lang="zh-TW" altLang="en-US" sz="2700" dirty="0">
                <a:solidFill>
                  <a:srgbClr val="007635"/>
                </a:solidFill>
                <a:latin typeface="微軟正黑體" panose="020B0604030504040204" pitchFamily="34" charset="-120"/>
                <a:ea typeface="書法家中黑體" panose="02010600000101010101" pitchFamily="2" charset="-120"/>
              </a:rPr>
              <a:t>三類，以啟發孩子創意，習得媒材技法，養成欣賞及思辯能力，並</a:t>
            </a:r>
            <a:r>
              <a:rPr lang="zh-TW" altLang="en-US" sz="2700" dirty="0" smtClean="0">
                <a:solidFill>
                  <a:srgbClr val="007635"/>
                </a:solidFill>
                <a:latin typeface="微軟正黑體" panose="020B0604030504040204" pitchFamily="34" charset="-120"/>
                <a:ea typeface="書法家中黑體" panose="02010600000101010101" pitchFamily="2" charset="-120"/>
              </a:rPr>
              <a:t>能獨立完成</a:t>
            </a:r>
            <a:r>
              <a:rPr lang="zh-TW" altLang="en-US" sz="2700" dirty="0">
                <a:solidFill>
                  <a:srgbClr val="007635"/>
                </a:solidFill>
                <a:latin typeface="微軟正黑體" panose="020B0604030504040204" pitchFamily="34" charset="-120"/>
                <a:ea typeface="書法家中黑體" panose="02010600000101010101" pitchFamily="2" charset="-120"/>
              </a:rPr>
              <a:t>創作。</a:t>
            </a:r>
            <a:endParaRPr lang="en-US" altLang="zh-TW" sz="2700" dirty="0">
              <a:solidFill>
                <a:srgbClr val="007635"/>
              </a:solidFill>
              <a:latin typeface="微軟正黑體" panose="020B0604030504040204" pitchFamily="34" charset="-120"/>
              <a:ea typeface="書法家中黑體" panose="02010600000101010101" pitchFamily="2" charset="-12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  <a:defRPr/>
            </a:pPr>
            <a:endParaRPr lang="en-US" altLang="zh-TW" sz="3000" kern="0" dirty="0">
              <a:solidFill>
                <a:srgbClr val="0070C0"/>
              </a:solidFill>
              <a:latin typeface="標楷體" pitchFamily="65" charset="-120"/>
              <a:ea typeface="標楷體" pitchFamily="65" charset="-12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  <a:defRPr/>
            </a:pPr>
            <a:endParaRPr lang="en-US" altLang="zh-TW" sz="3000" dirty="0">
              <a:solidFill>
                <a:srgbClr val="00763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buFont typeface="Wingdings" pitchFamily="2" charset="2"/>
              <a:buChar char="Ø"/>
              <a:defRPr/>
            </a:pPr>
            <a:endParaRPr lang="en-US" altLang="zh-TW" sz="3000" dirty="0">
              <a:solidFill>
                <a:srgbClr val="007635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9650" y="1327759"/>
            <a:ext cx="1478853" cy="1971804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853" y="3541817"/>
            <a:ext cx="1886719" cy="1414401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558" y="5198473"/>
            <a:ext cx="2050339" cy="1537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185654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資料庫圖表 5"/>
          <p:cNvGraphicFramePr/>
          <p:nvPr/>
        </p:nvGraphicFramePr>
        <p:xfrm>
          <a:off x="917781" y="555172"/>
          <a:ext cx="7113699" cy="898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圖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982" y="570706"/>
            <a:ext cx="895350" cy="914400"/>
          </a:xfrm>
          <a:prstGeom prst="rect">
            <a:avLst/>
          </a:prstGeom>
        </p:spPr>
      </p:pic>
      <p:sp>
        <p:nvSpPr>
          <p:cNvPr id="19" name="AutoShape 14"/>
          <p:cNvSpPr>
            <a:spLocks noChangeArrowheads="1"/>
          </p:cNvSpPr>
          <p:nvPr/>
        </p:nvSpPr>
        <p:spPr bwMode="auto">
          <a:xfrm>
            <a:off x="4114801" y="4664075"/>
            <a:ext cx="1602694" cy="671513"/>
          </a:xfrm>
          <a:prstGeom prst="wedgeRoundRectCallout">
            <a:avLst>
              <a:gd name="adj1" fmla="val 2005"/>
              <a:gd name="adj2" fmla="val -50079"/>
              <a:gd name="adj3" fmla="val 16667"/>
            </a:avLst>
          </a:prstGeom>
          <a:solidFill>
            <a:srgbClr val="33CCCC">
              <a:alpha val="36862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zh-TW" altLang="en-US" sz="2400" b="1">
                <a:solidFill>
                  <a:srgbClr val="0000FF"/>
                </a:solidFill>
                <a:latin typeface="超研澤中圓" panose="020B0609010101010101" pitchFamily="49" charset="-120"/>
                <a:ea typeface="超研澤中圓" panose="020B0609010101010101" pitchFamily="49" charset="-120"/>
                <a:cs typeface="超研澤中圓" panose="020B0609010101010101" pitchFamily="49" charset="-120"/>
              </a:rPr>
              <a:t>書面報告</a:t>
            </a:r>
          </a:p>
        </p:txBody>
      </p:sp>
      <p:sp>
        <p:nvSpPr>
          <p:cNvPr id="20" name="AutoShape 15"/>
          <p:cNvSpPr>
            <a:spLocks noChangeArrowheads="1"/>
          </p:cNvSpPr>
          <p:nvPr/>
        </p:nvSpPr>
        <p:spPr bwMode="auto">
          <a:xfrm>
            <a:off x="8723313" y="4735512"/>
            <a:ext cx="1514311" cy="671513"/>
          </a:xfrm>
          <a:prstGeom prst="wedgeRoundRectCallout">
            <a:avLst>
              <a:gd name="adj1" fmla="val -6579"/>
              <a:gd name="adj2" fmla="val -57361"/>
              <a:gd name="adj3" fmla="val 16667"/>
            </a:avLst>
          </a:prstGeom>
          <a:solidFill>
            <a:srgbClr val="33CCCC">
              <a:alpha val="36862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zh-TW" altLang="en-US" sz="2400" b="1">
                <a:solidFill>
                  <a:srgbClr val="0000FF"/>
                </a:solidFill>
                <a:latin typeface="超研澤中圓" panose="020B0609010101010101" pitchFamily="49" charset="-120"/>
                <a:ea typeface="超研澤中圓" panose="020B0609010101010101" pitchFamily="49" charset="-120"/>
                <a:cs typeface="超研澤中圓" panose="020B0609010101010101" pitchFamily="49" charset="-120"/>
              </a:rPr>
              <a:t>觀察評量</a:t>
            </a:r>
          </a:p>
          <a:p>
            <a:endParaRPr lang="zh-TW" altLang="en-US" sz="2400" b="1">
              <a:solidFill>
                <a:srgbClr val="0000FF"/>
              </a:solidFill>
              <a:latin typeface="超研澤中圓" panose="020B0609010101010101" pitchFamily="49" charset="-120"/>
              <a:ea typeface="超研澤中圓" panose="020B0609010101010101" pitchFamily="49" charset="-120"/>
              <a:cs typeface="超研澤中圓" panose="020B0609010101010101" pitchFamily="49" charset="-120"/>
            </a:endParaRPr>
          </a:p>
          <a:p>
            <a:pPr eaLnBrk="0" hangingPunct="0"/>
            <a:endParaRPr lang="zh-TW" altLang="en-US" sz="2400" b="1">
              <a:solidFill>
                <a:srgbClr val="0000FF"/>
              </a:solidFill>
              <a:latin typeface="超研澤中圓" panose="020B0609010101010101" pitchFamily="49" charset="-120"/>
              <a:ea typeface="超研澤中圓" panose="020B0609010101010101" pitchFamily="49" charset="-120"/>
              <a:cs typeface="超研澤中圓" panose="020B0609010101010101" pitchFamily="49" charset="-120"/>
            </a:endParaRPr>
          </a:p>
        </p:txBody>
      </p:sp>
      <p:sp>
        <p:nvSpPr>
          <p:cNvPr id="21" name="AutoShape 19"/>
          <p:cNvSpPr>
            <a:spLocks noChangeArrowheads="1"/>
          </p:cNvSpPr>
          <p:nvPr/>
        </p:nvSpPr>
        <p:spPr bwMode="auto">
          <a:xfrm>
            <a:off x="1809751" y="4592637"/>
            <a:ext cx="1602694" cy="671513"/>
          </a:xfrm>
          <a:prstGeom prst="wedgeRoundRectCallout">
            <a:avLst>
              <a:gd name="adj1" fmla="val -787"/>
              <a:gd name="adj2" fmla="val -38958"/>
              <a:gd name="adj3" fmla="val 16667"/>
            </a:avLst>
          </a:prstGeom>
          <a:solidFill>
            <a:srgbClr val="33CCCC">
              <a:alpha val="36862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zh-TW" altLang="en-US" sz="2400" b="1" dirty="0">
                <a:solidFill>
                  <a:srgbClr val="0000FF"/>
                </a:solidFill>
                <a:latin typeface="超研澤中圓" panose="020B0609010101010101" pitchFamily="49" charset="-120"/>
                <a:ea typeface="超研澤中圓" panose="020B0609010101010101" pitchFamily="49" charset="-120"/>
                <a:cs typeface="超研澤中圓" panose="020B0609010101010101" pitchFamily="49" charset="-120"/>
              </a:rPr>
              <a:t>口頭發表</a:t>
            </a:r>
          </a:p>
        </p:txBody>
      </p:sp>
      <p:sp>
        <p:nvSpPr>
          <p:cNvPr id="37" name="AutoShape 20"/>
          <p:cNvSpPr>
            <a:spLocks noChangeArrowheads="1"/>
          </p:cNvSpPr>
          <p:nvPr/>
        </p:nvSpPr>
        <p:spPr bwMode="auto">
          <a:xfrm>
            <a:off x="6491288" y="4664075"/>
            <a:ext cx="1514311" cy="671513"/>
          </a:xfrm>
          <a:prstGeom prst="wedgeRoundRectCallout">
            <a:avLst>
              <a:gd name="adj1" fmla="val -32222"/>
              <a:gd name="adj2" fmla="val -52481"/>
              <a:gd name="adj3" fmla="val 16667"/>
            </a:avLst>
          </a:prstGeom>
          <a:solidFill>
            <a:srgbClr val="33CCCC">
              <a:alpha val="36862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zh-TW" altLang="en-US" sz="2400" b="1">
                <a:solidFill>
                  <a:srgbClr val="0000FF"/>
                </a:solidFill>
                <a:latin typeface="超研澤中圓" panose="020B0609010101010101" pitchFamily="49" charset="-120"/>
                <a:ea typeface="超研澤中圓" panose="020B0609010101010101" pitchFamily="49" charset="-120"/>
                <a:cs typeface="超研澤中圓" panose="020B0609010101010101" pitchFamily="49" charset="-120"/>
              </a:rPr>
              <a:t>實作評量</a:t>
            </a:r>
          </a:p>
        </p:txBody>
      </p:sp>
      <p:sp>
        <p:nvSpPr>
          <p:cNvPr id="39" name="AutoShape 14"/>
          <p:cNvSpPr>
            <a:spLocks noChangeArrowheads="1"/>
          </p:cNvSpPr>
          <p:nvPr/>
        </p:nvSpPr>
        <p:spPr bwMode="auto">
          <a:xfrm>
            <a:off x="6562726" y="5743575"/>
            <a:ext cx="1602694" cy="671513"/>
          </a:xfrm>
          <a:prstGeom prst="wedgeRoundRectCallout">
            <a:avLst>
              <a:gd name="adj1" fmla="val -7407"/>
              <a:gd name="adj2" fmla="val -53528"/>
              <a:gd name="adj3" fmla="val 16667"/>
            </a:avLst>
          </a:prstGeom>
          <a:solidFill>
            <a:srgbClr val="33CCCC">
              <a:alpha val="36862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zh-TW" altLang="en-US" sz="2400" b="1">
                <a:solidFill>
                  <a:srgbClr val="0000FF"/>
                </a:solidFill>
                <a:latin typeface="超研澤中圓" panose="020B0609010101010101" pitchFamily="49" charset="-120"/>
                <a:ea typeface="超研澤中圓" panose="020B0609010101010101" pitchFamily="49" charset="-120"/>
                <a:cs typeface="超研澤中圓" panose="020B0609010101010101" pitchFamily="49" charset="-120"/>
              </a:rPr>
              <a:t>作業單</a:t>
            </a:r>
          </a:p>
        </p:txBody>
      </p:sp>
      <p:sp>
        <p:nvSpPr>
          <p:cNvPr id="40" name="AutoShape 20"/>
          <p:cNvSpPr>
            <a:spLocks noChangeArrowheads="1"/>
          </p:cNvSpPr>
          <p:nvPr/>
        </p:nvSpPr>
        <p:spPr bwMode="auto">
          <a:xfrm>
            <a:off x="1809751" y="5672137"/>
            <a:ext cx="1604657" cy="671513"/>
          </a:xfrm>
          <a:prstGeom prst="wedgeRoundRectCallout">
            <a:avLst>
              <a:gd name="adj1" fmla="val -19032"/>
              <a:gd name="adj2" fmla="val -45597"/>
              <a:gd name="adj3" fmla="val 16667"/>
            </a:avLst>
          </a:prstGeom>
          <a:solidFill>
            <a:srgbClr val="33CCCC">
              <a:alpha val="36862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zh-TW" altLang="en-US" sz="2400" b="1">
                <a:solidFill>
                  <a:srgbClr val="0000FF"/>
                </a:solidFill>
                <a:latin typeface="超研澤中圓" panose="020B0609010101010101" pitchFamily="49" charset="-120"/>
                <a:ea typeface="超研澤中圓" panose="020B0609010101010101" pitchFamily="49" charset="-120"/>
                <a:cs typeface="超研澤中圓" panose="020B0609010101010101" pitchFamily="49" charset="-120"/>
              </a:rPr>
              <a:t>作品表現</a:t>
            </a:r>
          </a:p>
        </p:txBody>
      </p:sp>
      <p:sp>
        <p:nvSpPr>
          <p:cNvPr id="41" name="AutoShape 14"/>
          <p:cNvSpPr>
            <a:spLocks noChangeArrowheads="1"/>
          </p:cNvSpPr>
          <p:nvPr/>
        </p:nvSpPr>
        <p:spPr bwMode="auto">
          <a:xfrm>
            <a:off x="8650288" y="5743575"/>
            <a:ext cx="1602694" cy="671513"/>
          </a:xfrm>
          <a:prstGeom prst="wedgeRoundRectCallout">
            <a:avLst>
              <a:gd name="adj1" fmla="val 51079"/>
              <a:gd name="adj2" fmla="val -5227"/>
              <a:gd name="adj3" fmla="val 16667"/>
            </a:avLst>
          </a:prstGeom>
          <a:solidFill>
            <a:srgbClr val="33CCCC">
              <a:alpha val="36862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zh-TW" altLang="en-US" sz="2400" b="1">
                <a:solidFill>
                  <a:srgbClr val="0000FF"/>
                </a:solidFill>
                <a:latin typeface="超研澤中圓" panose="020B0609010101010101" pitchFamily="49" charset="-120"/>
                <a:ea typeface="超研澤中圓" panose="020B0609010101010101" pitchFamily="49" charset="-120"/>
                <a:cs typeface="超研澤中圓" panose="020B0609010101010101" pitchFamily="49" charset="-120"/>
              </a:rPr>
              <a:t>檔案評量</a:t>
            </a:r>
          </a:p>
        </p:txBody>
      </p:sp>
      <p:sp>
        <p:nvSpPr>
          <p:cNvPr id="42" name="AutoShape 20"/>
          <p:cNvSpPr>
            <a:spLocks noChangeArrowheads="1"/>
          </p:cNvSpPr>
          <p:nvPr/>
        </p:nvSpPr>
        <p:spPr bwMode="auto">
          <a:xfrm>
            <a:off x="4114801" y="5743575"/>
            <a:ext cx="1677329" cy="671513"/>
          </a:xfrm>
          <a:prstGeom prst="wedgeRoundRectCallout">
            <a:avLst>
              <a:gd name="adj1" fmla="val -28"/>
              <a:gd name="adj2" fmla="val -49032"/>
              <a:gd name="adj3" fmla="val 16667"/>
            </a:avLst>
          </a:prstGeom>
          <a:solidFill>
            <a:srgbClr val="33CCCC">
              <a:alpha val="36862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zh-TW" altLang="en-US" sz="2400" b="1">
                <a:solidFill>
                  <a:srgbClr val="0000FF"/>
                </a:solidFill>
                <a:latin typeface="超研澤中圓" panose="020B0609010101010101" pitchFamily="49" charset="-120"/>
                <a:ea typeface="超研澤中圓" panose="020B0609010101010101" pitchFamily="49" charset="-120"/>
                <a:cs typeface="超研澤中圓" panose="020B0609010101010101" pitchFamily="49" charset="-120"/>
              </a:rPr>
              <a:t>同儕評量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8870" y="2090737"/>
            <a:ext cx="2829984" cy="2122488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369" y="2090737"/>
            <a:ext cx="3530348" cy="212248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598" y="2055017"/>
            <a:ext cx="3333231" cy="2158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016030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06" y="1457864"/>
            <a:ext cx="5159041" cy="5159041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947" y="1457864"/>
            <a:ext cx="5205230" cy="5205230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8086273" y="819542"/>
            <a:ext cx="3300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華康新特圓體" panose="020F0909000000000000" pitchFamily="49" charset="-120"/>
                <a:ea typeface="華康新特圓體" panose="020F0909000000000000" pitchFamily="49" charset="-120"/>
              </a:rPr>
              <a:t>★ </a:t>
            </a:r>
            <a:r>
              <a:rPr lang="en-US" altLang="zh-TW" dirty="0" smtClean="0">
                <a:latin typeface="華康新特圓體" panose="020F0909000000000000" pitchFamily="49" charset="-120"/>
                <a:ea typeface="華康新特圓體" panose="020F0909000000000000" pitchFamily="49" charset="-120"/>
              </a:rPr>
              <a:t>2023</a:t>
            </a:r>
            <a:r>
              <a:rPr lang="zh-TW" altLang="en-US" dirty="0" smtClean="0">
                <a:latin typeface="華康新特圓體" panose="020F0909000000000000" pitchFamily="49" charset="-120"/>
                <a:ea typeface="華康新特圓體" panose="020F0909000000000000" pitchFamily="49" charset="-120"/>
              </a:rPr>
              <a:t>第</a:t>
            </a:r>
            <a:r>
              <a:rPr lang="en-US" altLang="zh-TW" dirty="0" smtClean="0">
                <a:latin typeface="華康新特圓體" panose="020F0909000000000000" pitchFamily="49" charset="-120"/>
                <a:ea typeface="華康新特圓體" panose="020F0909000000000000" pitchFamily="49" charset="-120"/>
              </a:rPr>
              <a:t>40</a:t>
            </a:r>
            <a:r>
              <a:rPr lang="zh-TW" altLang="en-US" dirty="0" smtClean="0">
                <a:latin typeface="華康新特圓體" panose="020F0909000000000000" pitchFamily="49" charset="-120"/>
                <a:ea typeface="華康新特圓體" panose="020F0909000000000000" pitchFamily="49" charset="-120"/>
              </a:rPr>
              <a:t>屆</a:t>
            </a:r>
            <a:r>
              <a:rPr lang="zh-TW" altLang="en-US" dirty="0">
                <a:latin typeface="華康新特圓體" panose="020F0909000000000000" pitchFamily="49" charset="-120"/>
                <a:ea typeface="華康新特圓體" panose="020F0909000000000000" pitchFamily="49" charset="-120"/>
              </a:rPr>
              <a:t>美術</a:t>
            </a:r>
            <a:r>
              <a:rPr lang="zh-TW" altLang="en-US" dirty="0" smtClean="0">
                <a:latin typeface="華康新特圓體" panose="020F0909000000000000" pitchFamily="49" charset="-120"/>
                <a:ea typeface="華康新特圓體" panose="020F0909000000000000" pitchFamily="49" charset="-120"/>
              </a:rPr>
              <a:t>班畢業製作</a:t>
            </a:r>
            <a:endParaRPr lang="zh-TW" altLang="en-US" dirty="0">
              <a:latin typeface="華康新特圓體" panose="020F0909000000000000" pitchFamily="49" charset="-120"/>
              <a:ea typeface="華康新特圓體" panose="020F0909000000000000" pitchFamily="49" charset="-120"/>
            </a:endParaRPr>
          </a:p>
        </p:txBody>
      </p:sp>
      <p:graphicFrame>
        <p:nvGraphicFramePr>
          <p:cNvPr id="5" name="資料庫圖表 4"/>
          <p:cNvGraphicFramePr/>
          <p:nvPr>
            <p:extLst>
              <p:ext uri="{D42A27DB-BD31-4B8C-83A1-F6EECF244321}">
                <p14:modId xmlns:p14="http://schemas.microsoft.com/office/powerpoint/2010/main" val="1155076626"/>
              </p:ext>
            </p:extLst>
          </p:nvPr>
        </p:nvGraphicFramePr>
        <p:xfrm>
          <a:off x="814264" y="290802"/>
          <a:ext cx="7113699" cy="898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748302280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24" y="1049867"/>
            <a:ext cx="5269011" cy="5242333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235" y="1049867"/>
            <a:ext cx="5303792" cy="5263764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523752" y="434836"/>
            <a:ext cx="3300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>
                <a:latin typeface="華康新特圓體" panose="020F0909000000000000" pitchFamily="49" charset="-120"/>
                <a:ea typeface="華康新特圓體" panose="020F0909000000000000" pitchFamily="49" charset="-120"/>
              </a:rPr>
              <a:t>★ </a:t>
            </a:r>
            <a:r>
              <a:rPr lang="en-US" altLang="zh-TW" dirty="0" smtClean="0">
                <a:latin typeface="華康新特圓體" panose="020F0909000000000000" pitchFamily="49" charset="-120"/>
                <a:ea typeface="華康新特圓體" panose="020F0909000000000000" pitchFamily="49" charset="-120"/>
              </a:rPr>
              <a:t>2023</a:t>
            </a:r>
            <a:r>
              <a:rPr lang="zh-TW" altLang="en-US" dirty="0" smtClean="0">
                <a:latin typeface="華康新特圓體" panose="020F0909000000000000" pitchFamily="49" charset="-120"/>
                <a:ea typeface="華康新特圓體" panose="020F0909000000000000" pitchFamily="49" charset="-120"/>
              </a:rPr>
              <a:t>第</a:t>
            </a:r>
            <a:r>
              <a:rPr lang="en-US" altLang="zh-TW" dirty="0" smtClean="0">
                <a:latin typeface="華康新特圓體" panose="020F0909000000000000" pitchFamily="49" charset="-120"/>
                <a:ea typeface="華康新特圓體" panose="020F0909000000000000" pitchFamily="49" charset="-120"/>
              </a:rPr>
              <a:t>40</a:t>
            </a:r>
            <a:r>
              <a:rPr lang="zh-TW" altLang="en-US" dirty="0" smtClean="0">
                <a:latin typeface="華康新特圓體" panose="020F0909000000000000" pitchFamily="49" charset="-120"/>
                <a:ea typeface="華康新特圓體" panose="020F0909000000000000" pitchFamily="49" charset="-120"/>
              </a:rPr>
              <a:t>屆</a:t>
            </a:r>
            <a:r>
              <a:rPr lang="zh-TW" altLang="en-US" dirty="0">
                <a:latin typeface="華康新特圓體" panose="020F0909000000000000" pitchFamily="49" charset="-120"/>
                <a:ea typeface="華康新特圓體" panose="020F0909000000000000" pitchFamily="49" charset="-120"/>
              </a:rPr>
              <a:t>美術</a:t>
            </a:r>
            <a:r>
              <a:rPr lang="zh-TW" altLang="en-US" dirty="0" smtClean="0">
                <a:latin typeface="華康新特圓體" panose="020F0909000000000000" pitchFamily="49" charset="-120"/>
                <a:ea typeface="華康新特圓體" panose="020F0909000000000000" pitchFamily="49" charset="-120"/>
              </a:rPr>
              <a:t>班畢業製作</a:t>
            </a:r>
            <a:endParaRPr lang="zh-TW" altLang="en-US" dirty="0">
              <a:latin typeface="華康新特圓體" panose="020F0909000000000000" pitchFamily="49" charset="-120"/>
              <a:ea typeface="華康新特圓體" panose="020F09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85408937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899" y="466225"/>
            <a:ext cx="1594538" cy="5925949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378312" y="323075"/>
            <a:ext cx="3262432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zh-TW" altLang="en-US" sz="2400" dirty="0" smtClean="0">
                <a:latin typeface="華康新特圓體" panose="020F0909000000000000" pitchFamily="49" charset="-120"/>
                <a:ea typeface="華康新特圓體" panose="020F0909000000000000" pitchFamily="49" charset="-120"/>
              </a:rPr>
              <a:t>★ 學生作品欣賞</a:t>
            </a:r>
            <a:r>
              <a:rPr lang="en-US" altLang="zh-TW" sz="2400" dirty="0" smtClean="0">
                <a:latin typeface="華康新特圓體" panose="020F0909000000000000" pitchFamily="49" charset="-120"/>
                <a:ea typeface="華康新特圓體" panose="020F0909000000000000" pitchFamily="49" charset="-120"/>
              </a:rPr>
              <a:t>-</a:t>
            </a:r>
            <a:r>
              <a:rPr lang="zh-TW" altLang="en-US" sz="2400" dirty="0" smtClean="0">
                <a:latin typeface="華康新特圓體" panose="020F0909000000000000" pitchFamily="49" charset="-120"/>
                <a:ea typeface="華康新特圓體" panose="020F0909000000000000" pitchFamily="49" charset="-120"/>
              </a:rPr>
              <a:t>書法</a:t>
            </a:r>
            <a:endParaRPr lang="zh-TW" altLang="en-US" sz="2400" dirty="0">
              <a:latin typeface="華康新特圓體" panose="020F0909000000000000" pitchFamily="49" charset="-120"/>
              <a:ea typeface="華康新特圓體" panose="020F0909000000000000" pitchFamily="49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71793" y="1177446"/>
            <a:ext cx="1281487" cy="4071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221" y="1177446"/>
            <a:ext cx="1715845" cy="1721269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960" y="466225"/>
            <a:ext cx="1607679" cy="592595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162" y="466225"/>
            <a:ext cx="1406949" cy="592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814315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297619" y="2791368"/>
            <a:ext cx="9144000" cy="136815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2629259" y="2267565"/>
            <a:ext cx="2160240" cy="2287879"/>
            <a:chOff x="1331640" y="1363871"/>
            <a:chExt cx="2160240" cy="2287879"/>
          </a:xfrm>
        </p:grpSpPr>
        <p:sp>
          <p:nvSpPr>
            <p:cNvPr id="6" name="椭圆 5"/>
            <p:cNvSpPr/>
            <p:nvPr/>
          </p:nvSpPr>
          <p:spPr>
            <a:xfrm>
              <a:off x="1331640" y="1491750"/>
              <a:ext cx="2160240" cy="216000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000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  <a:effectLst>
              <a:outerShdw blurRad="444500" dist="63500" dir="8100000" algn="ctr">
                <a:srgbClr val="000000">
                  <a:alpha val="5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/>
            <p:cNvSpPr/>
            <p:nvPr/>
          </p:nvSpPr>
          <p:spPr>
            <a:xfrm>
              <a:off x="1511760" y="1671750"/>
              <a:ext cx="1800000" cy="1800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943708" y="1363871"/>
              <a:ext cx="936104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3800" dirty="0">
                  <a:solidFill>
                    <a:schemeClr val="bg1"/>
                  </a:solidFill>
                  <a:latin typeface="DFGothic-EB" pitchFamily="1" charset="-128"/>
                  <a:ea typeface="DFGothic-EB" pitchFamily="1" charset="-128"/>
                </a:rPr>
                <a:t>壹</a:t>
              </a:r>
              <a:endParaRPr lang="zh-CN" altLang="en-US" sz="13800" dirty="0">
                <a:solidFill>
                  <a:schemeClr val="bg1"/>
                </a:solidFill>
                <a:latin typeface="DFGothic-EB" pitchFamily="1" charset="-128"/>
                <a:ea typeface="DFGothic-EB" pitchFamily="1" charset="-128"/>
              </a:endParaRPr>
            </a:p>
          </p:txBody>
        </p:sp>
      </p:grpSp>
      <p:sp>
        <p:nvSpPr>
          <p:cNvPr id="9" name="矩形 8"/>
          <p:cNvSpPr/>
          <p:nvPr/>
        </p:nvSpPr>
        <p:spPr>
          <a:xfrm>
            <a:off x="5401567" y="3113321"/>
            <a:ext cx="24416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zh-TW" altLang="en-US" sz="4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學校簡介</a:t>
            </a:r>
            <a:endParaRPr lang="en-US" altLang="zh-CN" sz="28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7" name="圖片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982" y="570706"/>
            <a:ext cx="89535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661208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451" y="3715324"/>
            <a:ext cx="3077997" cy="2559927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378312" y="323075"/>
            <a:ext cx="2492990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zh-TW" altLang="en-US" sz="2400" dirty="0" smtClean="0">
                <a:latin typeface="華康新特圓體" panose="020F0909000000000000" pitchFamily="49" charset="-120"/>
                <a:ea typeface="華康新特圓體" panose="020F0909000000000000" pitchFamily="49" charset="-120"/>
              </a:rPr>
              <a:t>★ 學生作品欣賞</a:t>
            </a:r>
            <a:endParaRPr lang="zh-TW" altLang="en-US" sz="2400" dirty="0">
              <a:latin typeface="華康新特圓體" panose="020F0909000000000000" pitchFamily="49" charset="-120"/>
              <a:ea typeface="華康新特圓體" panose="020F0909000000000000" pitchFamily="49" charset="-120"/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37" y="3832880"/>
            <a:ext cx="3059142" cy="2187140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37" y="1130750"/>
            <a:ext cx="3132783" cy="2228869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428" y="3832880"/>
            <a:ext cx="3132783" cy="2260411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0" r="4494" b="1621"/>
          <a:stretch/>
        </p:blipFill>
        <p:spPr>
          <a:xfrm>
            <a:off x="8188451" y="1130750"/>
            <a:ext cx="3081017" cy="2235162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428" y="1130750"/>
            <a:ext cx="3134789" cy="215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511740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378312" y="323075"/>
            <a:ext cx="2646878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zh-TW" altLang="en-US" sz="2400" dirty="0" smtClean="0">
                <a:latin typeface="華康新特圓體" panose="020F0909000000000000" pitchFamily="49" charset="-120"/>
                <a:ea typeface="華康新特圓體" panose="020F0909000000000000" pitchFamily="49" charset="-120"/>
              </a:rPr>
              <a:t>★ 學生作品欣賞</a:t>
            </a:r>
            <a:r>
              <a:rPr lang="en-US" altLang="zh-TW" sz="2400" dirty="0" smtClean="0">
                <a:latin typeface="華康新特圓體" panose="020F0909000000000000" pitchFamily="49" charset="-120"/>
                <a:ea typeface="華康新特圓體" panose="020F0909000000000000" pitchFamily="49" charset="-120"/>
              </a:rPr>
              <a:t>-</a:t>
            </a:r>
            <a:endParaRPr lang="zh-TW" altLang="en-US" sz="2400" dirty="0">
              <a:latin typeface="華康新特圓體" panose="020F0909000000000000" pitchFamily="49" charset="-120"/>
              <a:ea typeface="華康新特圓體" panose="020F0909000000000000" pitchFamily="49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848" y="3340371"/>
            <a:ext cx="2243529" cy="3200666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943" y="3340371"/>
            <a:ext cx="2164915" cy="32473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424" y="3543344"/>
            <a:ext cx="1979678" cy="2997693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931" y="275759"/>
            <a:ext cx="2241862" cy="2888554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5187" y="3543344"/>
            <a:ext cx="2157682" cy="2985167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651" y="343476"/>
            <a:ext cx="1975377" cy="2847751"/>
          </a:xfrm>
          <a:prstGeom prst="rect">
            <a:avLst/>
          </a:prstGeom>
        </p:spPr>
      </p:pic>
      <p:pic>
        <p:nvPicPr>
          <p:cNvPr id="14" name="圖片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848" y="982860"/>
            <a:ext cx="3063627" cy="220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064663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209" y="729270"/>
            <a:ext cx="4369989" cy="2199419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560" y="729270"/>
            <a:ext cx="2133754" cy="4332857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2019" y="729270"/>
            <a:ext cx="2393515" cy="2393515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618" y="3298148"/>
            <a:ext cx="2117227" cy="3069099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773" y="3298148"/>
            <a:ext cx="2044852" cy="2962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888889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79" y="910681"/>
            <a:ext cx="1592000" cy="3394708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96" t="12901" r="24433" b="9635"/>
          <a:stretch/>
        </p:blipFill>
        <p:spPr>
          <a:xfrm>
            <a:off x="9353676" y="4305389"/>
            <a:ext cx="1766162" cy="1847262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378312" y="323075"/>
            <a:ext cx="3877985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zh-TW" altLang="en-US" sz="2400" dirty="0" smtClean="0">
                <a:latin typeface="華康新特圓體" panose="020F0909000000000000" pitchFamily="49" charset="-120"/>
                <a:ea typeface="華康新特圓體" panose="020F0909000000000000" pitchFamily="49" charset="-120"/>
              </a:rPr>
              <a:t>★ 學生作品欣賞</a:t>
            </a:r>
            <a:r>
              <a:rPr lang="en-US" altLang="zh-TW" sz="2400" dirty="0" smtClean="0">
                <a:latin typeface="華康新特圓體" panose="020F0909000000000000" pitchFamily="49" charset="-120"/>
                <a:ea typeface="華康新特圓體" panose="020F0909000000000000" pitchFamily="49" charset="-120"/>
              </a:rPr>
              <a:t>-</a:t>
            </a:r>
            <a:r>
              <a:rPr lang="zh-TW" altLang="en-US" sz="2400" dirty="0" smtClean="0">
                <a:latin typeface="華康新特圓體" panose="020F0909000000000000" pitchFamily="49" charset="-120"/>
                <a:ea typeface="華康新特圓體" panose="020F0909000000000000" pitchFamily="49" charset="-120"/>
              </a:rPr>
              <a:t>立體創作</a:t>
            </a:r>
            <a:endParaRPr lang="zh-TW" altLang="en-US" sz="2400" dirty="0">
              <a:latin typeface="華康新特圓體" panose="020F0909000000000000" pitchFamily="49" charset="-120"/>
              <a:ea typeface="華康新特圓體" panose="020F0909000000000000" pitchFamily="49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6" t="7584" r="6169" b="13028"/>
          <a:stretch/>
        </p:blipFill>
        <p:spPr>
          <a:xfrm>
            <a:off x="2959310" y="1137906"/>
            <a:ext cx="3155776" cy="2021186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310" y="3767641"/>
            <a:ext cx="3380395" cy="2253597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4" r="20632" b="-126"/>
          <a:stretch/>
        </p:blipFill>
        <p:spPr>
          <a:xfrm>
            <a:off x="9561443" y="530298"/>
            <a:ext cx="1298000" cy="3366739"/>
          </a:xfrm>
          <a:prstGeom prst="rect">
            <a:avLst/>
          </a:prstGeom>
        </p:spPr>
      </p:pic>
      <p:pic>
        <p:nvPicPr>
          <p:cNvPr id="12" name="圖片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23217" y="1397124"/>
            <a:ext cx="2660398" cy="3993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273" y="4431331"/>
            <a:ext cx="983727" cy="201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437803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700" y="3452701"/>
            <a:ext cx="4612758" cy="3241397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378312" y="323075"/>
            <a:ext cx="2800767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zh-TW" altLang="en-US" sz="2400" dirty="0" smtClean="0">
                <a:latin typeface="華康新特圓體" panose="020F0909000000000000" pitchFamily="49" charset="-120"/>
                <a:ea typeface="華康新特圓體" panose="020F0909000000000000" pitchFamily="49" charset="-120"/>
              </a:rPr>
              <a:t>★ 美術</a:t>
            </a:r>
            <a:r>
              <a:rPr lang="zh-TW" altLang="en-US" sz="2400" dirty="0">
                <a:latin typeface="華康新特圓體" panose="020F0909000000000000" pitchFamily="49" charset="-120"/>
                <a:ea typeface="華康新特圓體" panose="020F0909000000000000" pitchFamily="49" charset="-120"/>
              </a:rPr>
              <a:t>班畢業製作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8624" y="151957"/>
            <a:ext cx="7824699" cy="316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488673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2961" y="1452312"/>
            <a:ext cx="5832236" cy="3888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042" y="1452312"/>
            <a:ext cx="5575547" cy="4179774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378312" y="323075"/>
            <a:ext cx="2800767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zh-TW" altLang="en-US" sz="2400" dirty="0" smtClean="0">
                <a:latin typeface="華康新特圓體" panose="020F0909000000000000" pitchFamily="49" charset="-120"/>
                <a:ea typeface="華康新特圓體" panose="020F0909000000000000" pitchFamily="49" charset="-120"/>
              </a:rPr>
              <a:t>★ 美術</a:t>
            </a:r>
            <a:r>
              <a:rPr lang="zh-TW" altLang="en-US" sz="2400" dirty="0">
                <a:latin typeface="華康新特圓體" panose="020F0909000000000000" pitchFamily="49" charset="-120"/>
                <a:ea typeface="華康新特圓體" panose="020F0909000000000000" pitchFamily="49" charset="-120"/>
              </a:rPr>
              <a:t>班畢業製作</a:t>
            </a:r>
          </a:p>
        </p:txBody>
      </p:sp>
    </p:spTree>
    <p:extLst>
      <p:ext uri="{BB962C8B-B14F-4D97-AF65-F5344CB8AC3E}">
        <p14:creationId xmlns:p14="http://schemas.microsoft.com/office/powerpoint/2010/main" val="4044064829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資料庫圖表 5"/>
          <p:cNvGraphicFramePr/>
          <p:nvPr/>
        </p:nvGraphicFramePr>
        <p:xfrm>
          <a:off x="917781" y="555172"/>
          <a:ext cx="7113699" cy="898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圖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982" y="570706"/>
            <a:ext cx="895350" cy="914400"/>
          </a:xfrm>
          <a:prstGeom prst="rect">
            <a:avLst/>
          </a:prstGeom>
        </p:spPr>
      </p:pic>
      <p:sp>
        <p:nvSpPr>
          <p:cNvPr id="15" name="內容版面配置區 1"/>
          <p:cNvSpPr>
            <a:spLocks noGrp="1"/>
          </p:cNvSpPr>
          <p:nvPr>
            <p:ph idx="1"/>
          </p:nvPr>
        </p:nvSpPr>
        <p:spPr>
          <a:xfrm>
            <a:off x="686664" y="1721088"/>
            <a:ext cx="7344816" cy="4531150"/>
          </a:xfrm>
        </p:spPr>
        <p:txBody>
          <a:bodyPr>
            <a:normAutofit/>
          </a:bodyPr>
          <a:lstStyle/>
          <a:p>
            <a:pPr marL="457200" indent="-457200">
              <a:lnSpc>
                <a:spcPts val="4300"/>
              </a:lnSpc>
              <a:buFont typeface="Wingdings" pitchFamily="2" charset="2"/>
              <a:buChar char="Ø"/>
              <a:defRPr/>
            </a:pPr>
            <a:r>
              <a:rPr lang="zh-TW" altLang="en-US" dirty="0">
                <a:solidFill>
                  <a:srgbClr val="FF0000"/>
                </a:solidFill>
                <a:latin typeface="微軟正黑體" panose="020B0604030504040204" pitchFamily="34" charset="-120"/>
                <a:ea typeface="書法家中黑體" panose="02010600000101010101" pitchFamily="2" charset="-120"/>
              </a:rPr>
              <a:t>美術家族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書法家中黑體" panose="02010600000101010101" pitchFamily="2" charset="-120"/>
              </a:rPr>
              <a:t>的傳承與帶領：舉辦迎新、送舊、包高中、美術家族校外教學等活動。</a:t>
            </a:r>
            <a:endParaRPr lang="en-US" altLang="zh-TW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書法家中黑體" panose="02010600000101010101" pitchFamily="2" charset="-120"/>
            </a:endParaRPr>
          </a:p>
          <a:p>
            <a:pPr marL="457200" indent="-457200">
              <a:lnSpc>
                <a:spcPts val="4300"/>
              </a:lnSpc>
              <a:buFont typeface="Wingdings" pitchFamily="2" charset="2"/>
              <a:buChar char="Ø"/>
              <a:defRPr/>
            </a:pPr>
            <a:r>
              <a:rPr lang="zh-TW" altLang="en-US" dirty="0">
                <a:solidFill>
                  <a:srgbClr val="FF0000"/>
                </a:solidFill>
                <a:latin typeface="微軟正黑體" panose="020B0604030504040204" pitchFamily="34" charset="-120"/>
                <a:ea typeface="書法家中黑體" panose="02010600000101010101" pitchFamily="2" charset="-120"/>
              </a:rPr>
              <a:t>集體創作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書法家中黑體" panose="02010600000101010101" pitchFamily="2" charset="-120"/>
              </a:rPr>
              <a:t>作品的呈現：每年畢業班的集體創作作品皆留校紀念，並擺放在校園中作為公共藝術作品。</a:t>
            </a:r>
            <a:endParaRPr lang="en-US" altLang="zh-TW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書法家中黑體" panose="02010600000101010101" pitchFamily="2" charset="-120"/>
            </a:endParaRPr>
          </a:p>
          <a:p>
            <a:pPr marL="457200" indent="-457200">
              <a:lnSpc>
                <a:spcPts val="4300"/>
              </a:lnSpc>
              <a:buFont typeface="Wingdings" pitchFamily="2" charset="2"/>
              <a:buChar char="Ø"/>
              <a:defRPr/>
            </a:pPr>
            <a:r>
              <a:rPr lang="zh-TW" altLang="en-US" dirty="0">
                <a:solidFill>
                  <a:srgbClr val="FF0000"/>
                </a:solidFill>
                <a:latin typeface="微軟正黑體" panose="020B0604030504040204" pitchFamily="34" charset="-120"/>
                <a:ea typeface="書法家中黑體" panose="02010600000101010101" pitchFamily="2" charset="-120"/>
              </a:rPr>
              <a:t>美術班家長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  <a:latin typeface="微軟正黑體" panose="020B0604030504040204" pitchFamily="34" charset="-120"/>
                <a:ea typeface="書法家中黑體" panose="02010600000101010101" pitchFamily="2" charset="-120"/>
              </a:rPr>
              <a:t>的後援力量：  美術班家長成立美術教育推展委員會，支援學校活動。</a:t>
            </a:r>
            <a:endParaRPr lang="en-US" altLang="zh-TW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書法家中黑體" panose="02010600000101010101" pitchFamily="2" charset="-12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SzPct val="75000"/>
              <a:buFont typeface="Wingdings" pitchFamily="2" charset="2"/>
              <a:buNone/>
              <a:defRPr/>
            </a:pPr>
            <a:endParaRPr lang="en-US" altLang="zh-TW" sz="3600" kern="0" dirty="0">
              <a:solidFill>
                <a:schemeClr val="accent1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>
              <a:buFont typeface="Wingdings" pitchFamily="2" charset="2"/>
              <a:buNone/>
              <a:defRPr/>
            </a:pPr>
            <a:endParaRPr lang="en-US" altLang="zh-TW" sz="3600" dirty="0">
              <a:solidFill>
                <a:schemeClr val="accent1">
                  <a:lumMod val="75000"/>
                </a:schemeClr>
              </a:solidFill>
              <a:latin typeface="標楷體" pitchFamily="65" charset="-120"/>
              <a:ea typeface="標楷體" pitchFamily="65" charset="-120"/>
            </a:endParaRPr>
          </a:p>
          <a:p>
            <a:pPr marL="457200" indent="-457200">
              <a:buFont typeface="Wingdings" pitchFamily="2" charset="2"/>
              <a:buChar char="Ø"/>
              <a:defRPr/>
            </a:pPr>
            <a:endParaRPr lang="en-US" altLang="zh-TW" sz="3600" dirty="0">
              <a:solidFill>
                <a:schemeClr val="accent1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TW" sz="3600" dirty="0">
              <a:solidFill>
                <a:schemeClr val="accent1">
                  <a:lumMod val="75000"/>
                </a:schemeClr>
              </a:solidFill>
              <a:effectLst/>
              <a:latin typeface="標楷體" pitchFamily="65" charset="-120"/>
              <a:ea typeface="標楷體" pitchFamily="65" charset="-120"/>
            </a:endParaRPr>
          </a:p>
          <a:p>
            <a:pPr marL="0" indent="0">
              <a:buNone/>
            </a:pPr>
            <a:endParaRPr lang="zh-TW" altLang="en-US" sz="3600" dirty="0">
              <a:solidFill>
                <a:schemeClr val="accent1">
                  <a:lumMod val="75000"/>
                </a:schemeClr>
              </a:solidFill>
              <a:effectLst/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200" y="3265145"/>
            <a:ext cx="2413493" cy="1443037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387" y="1549486"/>
            <a:ext cx="2367632" cy="1578196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387" y="4907721"/>
            <a:ext cx="2407294" cy="1717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600990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95" y="326081"/>
            <a:ext cx="3976669" cy="2651112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1810989" y="6236442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>
                <a:latin typeface="華康新特圓體" panose="020F0909000000000000" pitchFamily="49" charset="-120"/>
                <a:ea typeface="華康新特圓體" panose="020F0909000000000000" pitchFamily="49" charset="-120"/>
              </a:rPr>
              <a:t>美術家族校外教學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744" y="326081"/>
            <a:ext cx="4697316" cy="2486130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7819102" y="6236443"/>
            <a:ext cx="1914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latin typeface="華康新特圓體" panose="020F0909000000000000" pitchFamily="49" charset="-120"/>
                <a:ea typeface="華康新特圓體" panose="020F0909000000000000" pitchFamily="49" charset="-120"/>
              </a:rPr>
              <a:t>美術班迎新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744" y="2958779"/>
            <a:ext cx="4697316" cy="3131096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95" y="3280217"/>
            <a:ext cx="3976669" cy="2651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010850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資料庫圖表 3"/>
          <p:cNvGraphicFramePr/>
          <p:nvPr>
            <p:extLst>
              <p:ext uri="{D42A27DB-BD31-4B8C-83A1-F6EECF244321}">
                <p14:modId xmlns:p14="http://schemas.microsoft.com/office/powerpoint/2010/main" val="902287990"/>
              </p:ext>
            </p:extLst>
          </p:nvPr>
        </p:nvGraphicFramePr>
        <p:xfrm>
          <a:off x="917781" y="555172"/>
          <a:ext cx="7113699" cy="898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 descr="https://tse2.mm.bing.net/th?id=OIP._cKMDoIdPvqXFVInf1GiXAELEs&amp;pid=15.1&amp;P=0&amp;w=300&amp;h=30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274181" y="555172"/>
            <a:ext cx="1845268" cy="2073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http://0.share.photo.xuite.net/art_ocfa168/10269dc/9825818/436264130_m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757711" y="3575198"/>
            <a:ext cx="1797713" cy="1348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031" y="4510291"/>
            <a:ext cx="1418307" cy="1890648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9757711" y="2808597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 smtClean="0">
                <a:latin typeface="華康新特圓體" panose="020F0909000000000000" pitchFamily="49" charset="-120"/>
                <a:ea typeface="華康新特圓體" panose="020F0909000000000000" pitchFamily="49" charset="-120"/>
              </a:rPr>
              <a:t>電窯</a:t>
            </a:r>
            <a:endParaRPr lang="zh-TW" altLang="en-US" sz="2400" dirty="0">
              <a:latin typeface="華康新特圓體" panose="020F0909000000000000" pitchFamily="49" charset="-120"/>
              <a:ea typeface="華康新特圓體" panose="020F0909000000000000" pitchFamily="49" charset="-12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10196815" y="5094250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400" dirty="0" smtClean="0">
                <a:latin typeface="華康新特圓體" panose="020F0909000000000000" pitchFamily="49" charset="-120"/>
                <a:ea typeface="華康新特圓體" panose="020F0909000000000000" pitchFamily="49" charset="-120"/>
              </a:rPr>
              <a:t>版畫機</a:t>
            </a:r>
            <a:endParaRPr lang="zh-TW" altLang="en-US" sz="2400" dirty="0">
              <a:latin typeface="華康新特圓體" panose="020F0909000000000000" pitchFamily="49" charset="-120"/>
              <a:ea typeface="華康新特圓體" panose="020F0909000000000000" pitchFamily="49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9142158" y="5939274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400" dirty="0" smtClean="0">
                <a:latin typeface="華康新特圓體" panose="020F0909000000000000" pitchFamily="49" charset="-120"/>
                <a:ea typeface="華康新特圓體" panose="020F0909000000000000" pitchFamily="49" charset="-120"/>
              </a:rPr>
              <a:t>3D</a:t>
            </a:r>
            <a:r>
              <a:rPr lang="zh-TW" altLang="en-US" sz="2400" dirty="0" smtClean="0">
                <a:latin typeface="華康新特圓體" panose="020F0909000000000000" pitchFamily="49" charset="-120"/>
                <a:ea typeface="華康新特圓體" panose="020F0909000000000000" pitchFamily="49" charset="-120"/>
              </a:rPr>
              <a:t>列印機</a:t>
            </a:r>
            <a:endParaRPr lang="zh-TW" altLang="en-US" sz="2400" dirty="0">
              <a:latin typeface="華康新特圓體" panose="020F0909000000000000" pitchFamily="49" charset="-120"/>
              <a:ea typeface="華康新特圓體" panose="020F0909000000000000" pitchFamily="49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758362" y="2713984"/>
            <a:ext cx="8032968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zh-TW" altLang="en-US" sz="2400" dirty="0" smtClean="0">
                <a:latin typeface="華康新特圓體" panose="020F0909000000000000" pitchFamily="49" charset="-120"/>
                <a:ea typeface="華康新特圓體" panose="020F0909000000000000" pitchFamily="49" charset="-120"/>
              </a:rPr>
              <a:t>★ 資訊設備：平板（一生一平板）、</a:t>
            </a:r>
            <a:r>
              <a:rPr lang="en-US" altLang="zh-TW" sz="2400" dirty="0" smtClean="0">
                <a:latin typeface="華康新特圓體" panose="020F0909000000000000" pitchFamily="49" charset="-120"/>
                <a:ea typeface="華康新特圓體" panose="020F0909000000000000" pitchFamily="49" charset="-120"/>
              </a:rPr>
              <a:t>3D</a:t>
            </a:r>
            <a:r>
              <a:rPr lang="zh-TW" altLang="en-US" sz="2400" dirty="0" smtClean="0">
                <a:latin typeface="華康新特圓體" panose="020F0909000000000000" pitchFamily="49" charset="-120"/>
                <a:ea typeface="華康新特圓體" panose="020F0909000000000000" pitchFamily="49" charset="-120"/>
              </a:rPr>
              <a:t>列印機、雷雕機等</a:t>
            </a:r>
            <a:endParaRPr lang="zh-TW" altLang="en-US" sz="2400" dirty="0">
              <a:latin typeface="華康新特圓體" panose="020F0909000000000000" pitchFamily="49" charset="-120"/>
              <a:ea typeface="華康新特圓體" panose="020F0909000000000000" pitchFamily="49" charset="-12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758362" y="1950294"/>
            <a:ext cx="5262979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zh-TW" altLang="en-US" sz="2400" dirty="0" smtClean="0">
                <a:latin typeface="華康新特圓體" panose="020F0909000000000000" pitchFamily="49" charset="-120"/>
                <a:ea typeface="華康新特圓體" panose="020F0909000000000000" pitchFamily="49" charset="-120"/>
              </a:rPr>
              <a:t>★ 陶藝設備：練土機、轆轤、電窯等</a:t>
            </a:r>
            <a:endParaRPr lang="zh-TW" altLang="en-US" sz="2400" dirty="0">
              <a:latin typeface="華康新特圓體" panose="020F0909000000000000" pitchFamily="49" charset="-120"/>
              <a:ea typeface="華康新特圓體" panose="020F0909000000000000" pitchFamily="49" charset="-12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758362" y="3522303"/>
            <a:ext cx="4031873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zh-TW" altLang="en-US" sz="2400" dirty="0" smtClean="0">
                <a:latin typeface="華康新特圓體" panose="020F0909000000000000" pitchFamily="49" charset="-120"/>
                <a:ea typeface="華康新特圓體" panose="020F0909000000000000" pitchFamily="49" charset="-120"/>
              </a:rPr>
              <a:t>★ 其他：版畫</a:t>
            </a:r>
            <a:r>
              <a:rPr lang="zh-TW" altLang="en-US" sz="2400" smtClean="0">
                <a:latin typeface="華康新特圓體" panose="020F0909000000000000" pitchFamily="49" charset="-120"/>
                <a:ea typeface="華康新特圓體" panose="020F0909000000000000" pitchFamily="49" charset="-120"/>
              </a:rPr>
              <a:t>機、曬圖架等</a:t>
            </a:r>
            <a:endParaRPr lang="zh-TW" altLang="en-US" sz="2400" dirty="0">
              <a:latin typeface="華康新特圓體" panose="020F0909000000000000" pitchFamily="49" charset="-120"/>
              <a:ea typeface="華康新特圓體" panose="020F09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85337097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982" y="570706"/>
            <a:ext cx="895350" cy="914400"/>
          </a:xfrm>
          <a:prstGeom prst="rect">
            <a:avLst/>
          </a:prstGeom>
        </p:spPr>
      </p:pic>
      <p:sp>
        <p:nvSpPr>
          <p:cNvPr id="2" name="文字方塊 1"/>
          <p:cNvSpPr txBox="1"/>
          <p:nvPr/>
        </p:nvSpPr>
        <p:spPr>
          <a:xfrm>
            <a:off x="1733909" y="1485106"/>
            <a:ext cx="8635043" cy="383181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bevelT/>
            <a:extrusionClr>
              <a:schemeClr val="bg1"/>
            </a:extrusionClr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>
              <a:lnSpc>
                <a:spcPct val="150000"/>
              </a:lnSpc>
            </a:pPr>
            <a:r>
              <a:rPr lang="zh-TW" alt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ea typeface="書法家綜藝體" panose="02010600000101010101" pitchFamily="2" charset="-120"/>
              </a:rPr>
              <a:t>民族國小</a:t>
            </a:r>
            <a:endParaRPr lang="en-US" altLang="zh-TW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38100" dist="38100" dir="2700000" algn="tl">
                  <a:schemeClr val="tx1">
                    <a:alpha val="43000"/>
                  </a:schemeClr>
                </a:outerShdw>
              </a:effectLst>
              <a:ea typeface="書法家綜藝體" panose="02010600000101010101" pitchFamily="2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ea typeface="書法家綜藝體" panose="02010600000101010101" pitchFamily="2" charset="-120"/>
              </a:rPr>
              <a:t>         邀請您一同加入</a:t>
            </a:r>
            <a:endParaRPr lang="en-US" altLang="zh-TW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38100" dist="38100" dir="2700000" algn="tl">
                  <a:schemeClr val="tx1">
                    <a:alpha val="43000"/>
                  </a:schemeClr>
                </a:outerShdw>
              </a:effectLst>
              <a:ea typeface="書法家綜藝體" panose="02010600000101010101" pitchFamily="2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ea typeface="書法家綜藝體" panose="02010600000101010101" pitchFamily="2" charset="-120"/>
              </a:rPr>
              <a:t>                      藝術才能美術班</a:t>
            </a:r>
            <a:endParaRPr lang="en-US" altLang="zh-TW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38100" dist="38100" dir="2700000" algn="tl">
                  <a:schemeClr val="tx1">
                    <a:alpha val="43000"/>
                  </a:schemeClr>
                </a:outerShdw>
              </a:effectLst>
              <a:ea typeface="書法家綜藝體" panose="02010600000101010101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93365912"/>
      </p:ext>
    </p:extLst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982" y="570706"/>
            <a:ext cx="895350" cy="914400"/>
          </a:xfrm>
          <a:prstGeom prst="rect">
            <a:avLst/>
          </a:prstGeom>
        </p:spPr>
      </p:pic>
      <p:graphicFrame>
        <p:nvGraphicFramePr>
          <p:cNvPr id="13" name="資料庫圖表 12"/>
          <p:cNvGraphicFramePr/>
          <p:nvPr/>
        </p:nvGraphicFramePr>
        <p:xfrm>
          <a:off x="822479" y="845397"/>
          <a:ext cx="6178685" cy="7703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>
          <a:xfrm>
            <a:off x="8595360" y="5746750"/>
            <a:ext cx="2743200" cy="365125"/>
          </a:xfrm>
        </p:spPr>
        <p:txBody>
          <a:bodyPr/>
          <a:lstStyle/>
          <a:p>
            <a:fld id="{9ACA4727-3A96-4E73-9839-4898060D22C6}" type="slidenum">
              <a:rPr lang="zh-TW" altLang="en-US" smtClean="0"/>
              <a:t>4</a:t>
            </a:fld>
            <a:endParaRPr lang="zh-TW" altLang="en-US"/>
          </a:p>
        </p:txBody>
      </p:sp>
      <p:grpSp>
        <p:nvGrpSpPr>
          <p:cNvPr id="45" name="Group 55">
            <a:extLst>
              <a:ext uri="{FF2B5EF4-FFF2-40B4-BE49-F238E27FC236}">
                <a16:creationId xmlns:a16="http://schemas.microsoft.com/office/drawing/2014/main" xmlns="" id="{624DD738-EFA5-4A4E-8CA1-4731FAB86E05}"/>
              </a:ext>
            </a:extLst>
          </p:cNvPr>
          <p:cNvGrpSpPr/>
          <p:nvPr/>
        </p:nvGrpSpPr>
        <p:grpSpPr>
          <a:xfrm>
            <a:off x="7171067" y="2040184"/>
            <a:ext cx="600452" cy="613322"/>
            <a:chOff x="2600940" y="1364722"/>
            <a:chExt cx="3925967" cy="4010110"/>
          </a:xfrm>
          <a:solidFill>
            <a:schemeClr val="accent5"/>
          </a:solidFill>
        </p:grpSpPr>
        <p:sp>
          <p:nvSpPr>
            <p:cNvPr id="46" name="Donut 1">
              <a:extLst>
                <a:ext uri="{FF2B5EF4-FFF2-40B4-BE49-F238E27FC236}">
                  <a16:creationId xmlns:a16="http://schemas.microsoft.com/office/drawing/2014/main" xmlns="" id="{461E0759-E7EE-4FEF-986A-60E192683638}"/>
                </a:ext>
              </a:extLst>
            </p:cNvPr>
            <p:cNvSpPr/>
            <p:nvPr/>
          </p:nvSpPr>
          <p:spPr>
            <a:xfrm>
              <a:off x="2600940" y="1468514"/>
              <a:ext cx="1778702" cy="3906318"/>
            </a:xfrm>
            <a:custGeom>
              <a:avLst/>
              <a:gdLst/>
              <a:ahLst/>
              <a:cxnLst/>
              <a:rect l="l" t="t" r="r" b="b"/>
              <a:pathLst>
                <a:path w="1778702" h="3906318">
                  <a:moveTo>
                    <a:pt x="864588" y="1587925"/>
                  </a:moveTo>
                  <a:lnTo>
                    <a:pt x="724641" y="2110216"/>
                  </a:lnTo>
                  <a:lnTo>
                    <a:pt x="826949" y="2110216"/>
                  </a:lnTo>
                  <a:lnTo>
                    <a:pt x="826949" y="1984216"/>
                  </a:lnTo>
                  <a:cubicBezTo>
                    <a:pt x="826949" y="1944451"/>
                    <a:pt x="859184" y="1912216"/>
                    <a:pt x="898949" y="1912216"/>
                  </a:cubicBezTo>
                  <a:cubicBezTo>
                    <a:pt x="938714" y="1912216"/>
                    <a:pt x="970949" y="1944451"/>
                    <a:pt x="970949" y="1984216"/>
                  </a:cubicBezTo>
                  <a:lnTo>
                    <a:pt x="970949" y="2110216"/>
                  </a:lnTo>
                  <a:lnTo>
                    <a:pt x="1049559" y="2110216"/>
                  </a:lnTo>
                  <a:lnTo>
                    <a:pt x="910861" y="1592590"/>
                  </a:lnTo>
                  <a:close/>
                  <a:moveTo>
                    <a:pt x="923096" y="1336867"/>
                  </a:moveTo>
                  <a:lnTo>
                    <a:pt x="892009" y="1336868"/>
                  </a:lnTo>
                  <a:cubicBezTo>
                    <a:pt x="880711" y="1336867"/>
                    <a:pt x="871552" y="1346027"/>
                    <a:pt x="871552" y="1357325"/>
                  </a:cubicBezTo>
                  <a:lnTo>
                    <a:pt x="871552" y="1496411"/>
                  </a:lnTo>
                  <a:cubicBezTo>
                    <a:pt x="871552" y="1507709"/>
                    <a:pt x="880712" y="1516868"/>
                    <a:pt x="892009" y="1516868"/>
                  </a:cubicBezTo>
                  <a:lnTo>
                    <a:pt x="923096" y="1516868"/>
                  </a:lnTo>
                  <a:cubicBezTo>
                    <a:pt x="934394" y="1516868"/>
                    <a:pt x="943552" y="1507709"/>
                    <a:pt x="943552" y="1496411"/>
                  </a:cubicBezTo>
                  <a:lnTo>
                    <a:pt x="943552" y="1357325"/>
                  </a:lnTo>
                  <a:cubicBezTo>
                    <a:pt x="943552" y="1346027"/>
                    <a:pt x="934393" y="1336867"/>
                    <a:pt x="923096" y="1336867"/>
                  </a:cubicBezTo>
                  <a:close/>
                  <a:moveTo>
                    <a:pt x="1192157" y="1264156"/>
                  </a:moveTo>
                  <a:lnTo>
                    <a:pt x="1162946" y="1274788"/>
                  </a:lnTo>
                  <a:cubicBezTo>
                    <a:pt x="1152330" y="1278652"/>
                    <a:pt x="1146855" y="1290392"/>
                    <a:pt x="1150719" y="1301008"/>
                  </a:cubicBezTo>
                  <a:lnTo>
                    <a:pt x="1198289" y="1431707"/>
                  </a:lnTo>
                  <a:cubicBezTo>
                    <a:pt x="1202153" y="1442323"/>
                    <a:pt x="1213893" y="1447797"/>
                    <a:pt x="1224510" y="1443934"/>
                  </a:cubicBezTo>
                  <a:lnTo>
                    <a:pt x="1253721" y="1433301"/>
                  </a:lnTo>
                  <a:cubicBezTo>
                    <a:pt x="1264337" y="1429437"/>
                    <a:pt x="1269812" y="1417697"/>
                    <a:pt x="1265947" y="1407081"/>
                  </a:cubicBezTo>
                  <a:lnTo>
                    <a:pt x="1218377" y="1276382"/>
                  </a:lnTo>
                  <a:cubicBezTo>
                    <a:pt x="1214513" y="1265766"/>
                    <a:pt x="1202774" y="1260292"/>
                    <a:pt x="1192157" y="1264156"/>
                  </a:cubicBezTo>
                  <a:close/>
                  <a:moveTo>
                    <a:pt x="672939" y="1256024"/>
                  </a:moveTo>
                  <a:cubicBezTo>
                    <a:pt x="662323" y="1252159"/>
                    <a:pt x="650584" y="1257634"/>
                    <a:pt x="646720" y="1268250"/>
                  </a:cubicBezTo>
                  <a:lnTo>
                    <a:pt x="599149" y="1398948"/>
                  </a:lnTo>
                  <a:cubicBezTo>
                    <a:pt x="595285" y="1409565"/>
                    <a:pt x="600759" y="1421304"/>
                    <a:pt x="611376" y="1425168"/>
                  </a:cubicBezTo>
                  <a:lnTo>
                    <a:pt x="640587" y="1435800"/>
                  </a:lnTo>
                  <a:cubicBezTo>
                    <a:pt x="651204" y="1439665"/>
                    <a:pt x="662943" y="1434190"/>
                    <a:pt x="666808" y="1423574"/>
                  </a:cubicBezTo>
                  <a:lnTo>
                    <a:pt x="714378" y="1292875"/>
                  </a:lnTo>
                  <a:cubicBezTo>
                    <a:pt x="718241" y="1282259"/>
                    <a:pt x="712767" y="1270520"/>
                    <a:pt x="702151" y="1266655"/>
                  </a:cubicBezTo>
                  <a:close/>
                  <a:moveTo>
                    <a:pt x="532625" y="1107329"/>
                  </a:moveTo>
                  <a:cubicBezTo>
                    <a:pt x="527568" y="1105974"/>
                    <a:pt x="521995" y="1106548"/>
                    <a:pt x="517102" y="1109372"/>
                  </a:cubicBezTo>
                  <a:lnTo>
                    <a:pt x="396650" y="1178915"/>
                  </a:lnTo>
                  <a:cubicBezTo>
                    <a:pt x="386866" y="1184564"/>
                    <a:pt x="383514" y="1197076"/>
                    <a:pt x="389163" y="1206860"/>
                  </a:cubicBezTo>
                  <a:lnTo>
                    <a:pt x="404706" y="1233781"/>
                  </a:lnTo>
                  <a:cubicBezTo>
                    <a:pt x="410355" y="1243566"/>
                    <a:pt x="422866" y="1246918"/>
                    <a:pt x="432650" y="1241269"/>
                  </a:cubicBezTo>
                  <a:lnTo>
                    <a:pt x="553102" y="1171726"/>
                  </a:lnTo>
                  <a:cubicBezTo>
                    <a:pt x="562887" y="1166077"/>
                    <a:pt x="566239" y="1153566"/>
                    <a:pt x="560590" y="1143781"/>
                  </a:cubicBezTo>
                  <a:lnTo>
                    <a:pt x="545047" y="1116860"/>
                  </a:lnTo>
                  <a:cubicBezTo>
                    <a:pt x="542223" y="1111968"/>
                    <a:pt x="537682" y="1108684"/>
                    <a:pt x="532625" y="1107329"/>
                  </a:cubicBezTo>
                  <a:close/>
                  <a:moveTo>
                    <a:pt x="1298883" y="1104409"/>
                  </a:moveTo>
                  <a:cubicBezTo>
                    <a:pt x="1293826" y="1105764"/>
                    <a:pt x="1289286" y="1109048"/>
                    <a:pt x="1286462" y="1113940"/>
                  </a:cubicBezTo>
                  <a:lnTo>
                    <a:pt x="1270919" y="1140861"/>
                  </a:lnTo>
                  <a:cubicBezTo>
                    <a:pt x="1265269" y="1150645"/>
                    <a:pt x="1268622" y="1163156"/>
                    <a:pt x="1278407" y="1168806"/>
                  </a:cubicBezTo>
                  <a:lnTo>
                    <a:pt x="1398859" y="1238349"/>
                  </a:lnTo>
                  <a:cubicBezTo>
                    <a:pt x="1408643" y="1243998"/>
                    <a:pt x="1421154" y="1240646"/>
                    <a:pt x="1426803" y="1230862"/>
                  </a:cubicBezTo>
                  <a:lnTo>
                    <a:pt x="1442346" y="1203940"/>
                  </a:lnTo>
                  <a:cubicBezTo>
                    <a:pt x="1447995" y="1194156"/>
                    <a:pt x="1444642" y="1181644"/>
                    <a:pt x="1434859" y="1175995"/>
                  </a:cubicBezTo>
                  <a:lnTo>
                    <a:pt x="1314407" y="1106452"/>
                  </a:lnTo>
                  <a:cubicBezTo>
                    <a:pt x="1309514" y="1103628"/>
                    <a:pt x="1303940" y="1103054"/>
                    <a:pt x="1298883" y="1104409"/>
                  </a:cubicBezTo>
                  <a:close/>
                  <a:moveTo>
                    <a:pt x="912290" y="764642"/>
                  </a:moveTo>
                  <a:cubicBezTo>
                    <a:pt x="1031597" y="764642"/>
                    <a:pt x="1128314" y="861359"/>
                    <a:pt x="1128314" y="980666"/>
                  </a:cubicBezTo>
                  <a:cubicBezTo>
                    <a:pt x="1128314" y="1099973"/>
                    <a:pt x="1031597" y="1196690"/>
                    <a:pt x="912290" y="1196690"/>
                  </a:cubicBezTo>
                  <a:cubicBezTo>
                    <a:pt x="792983" y="1196690"/>
                    <a:pt x="696266" y="1099973"/>
                    <a:pt x="696266" y="980666"/>
                  </a:cubicBezTo>
                  <a:cubicBezTo>
                    <a:pt x="696266" y="861359"/>
                    <a:pt x="792983" y="764642"/>
                    <a:pt x="912290" y="764642"/>
                  </a:cubicBezTo>
                  <a:close/>
                  <a:moveTo>
                    <a:pt x="912290" y="672441"/>
                  </a:moveTo>
                  <a:cubicBezTo>
                    <a:pt x="742062" y="672441"/>
                    <a:pt x="604065" y="810438"/>
                    <a:pt x="604065" y="980666"/>
                  </a:cubicBezTo>
                  <a:cubicBezTo>
                    <a:pt x="604065" y="1146433"/>
                    <a:pt x="734924" y="1281636"/>
                    <a:pt x="899020" y="1287553"/>
                  </a:cubicBezTo>
                  <a:cubicBezTo>
                    <a:pt x="904827" y="1288053"/>
                    <a:pt x="910472" y="1287196"/>
                    <a:pt x="916022" y="1285840"/>
                  </a:cubicBezTo>
                  <a:lnTo>
                    <a:pt x="919967" y="1288117"/>
                  </a:lnTo>
                  <a:cubicBezTo>
                    <a:pt x="1086657" y="1284714"/>
                    <a:pt x="1220515" y="1148322"/>
                    <a:pt x="1220515" y="980666"/>
                  </a:cubicBezTo>
                  <a:cubicBezTo>
                    <a:pt x="1220515" y="810438"/>
                    <a:pt x="1082518" y="672441"/>
                    <a:pt x="912290" y="672441"/>
                  </a:cubicBezTo>
                  <a:close/>
                  <a:moveTo>
                    <a:pt x="905153" y="0"/>
                  </a:moveTo>
                  <a:lnTo>
                    <a:pt x="919427" y="0"/>
                  </a:lnTo>
                  <a:cubicBezTo>
                    <a:pt x="1034792" y="0"/>
                    <a:pt x="1128314" y="93522"/>
                    <a:pt x="1128314" y="208887"/>
                  </a:cubicBezTo>
                  <a:lnTo>
                    <a:pt x="1128314" y="409800"/>
                  </a:lnTo>
                  <a:cubicBezTo>
                    <a:pt x="1360062" y="495553"/>
                    <a:pt x="1524358" y="718923"/>
                    <a:pt x="1524358" y="980666"/>
                  </a:cubicBezTo>
                  <a:cubicBezTo>
                    <a:pt x="1524358" y="1195022"/>
                    <a:pt x="1414167" y="1383641"/>
                    <a:pt x="1246914" y="1492322"/>
                  </a:cubicBezTo>
                  <a:lnTo>
                    <a:pt x="1412479" y="2110216"/>
                  </a:lnTo>
                  <a:lnTo>
                    <a:pt x="1560290" y="2110216"/>
                  </a:lnTo>
                  <a:cubicBezTo>
                    <a:pt x="1600055" y="2110216"/>
                    <a:pt x="1632290" y="2142451"/>
                    <a:pt x="1632290" y="2182216"/>
                  </a:cubicBezTo>
                  <a:cubicBezTo>
                    <a:pt x="1632290" y="2221981"/>
                    <a:pt x="1600055" y="2254216"/>
                    <a:pt x="1560290" y="2254216"/>
                  </a:cubicBezTo>
                  <a:lnTo>
                    <a:pt x="1451063" y="2254216"/>
                  </a:lnTo>
                  <a:lnTo>
                    <a:pt x="1778702" y="3476979"/>
                  </a:lnTo>
                  <a:lnTo>
                    <a:pt x="1530823" y="3906318"/>
                  </a:lnTo>
                  <a:lnTo>
                    <a:pt x="1088143" y="2254216"/>
                  </a:lnTo>
                  <a:lnTo>
                    <a:pt x="970949" y="2254216"/>
                  </a:lnTo>
                  <a:lnTo>
                    <a:pt x="970949" y="2380216"/>
                  </a:lnTo>
                  <a:cubicBezTo>
                    <a:pt x="970949" y="2419981"/>
                    <a:pt x="938714" y="2452216"/>
                    <a:pt x="898949" y="2452216"/>
                  </a:cubicBezTo>
                  <a:cubicBezTo>
                    <a:pt x="859184" y="2452216"/>
                    <a:pt x="826949" y="2419981"/>
                    <a:pt x="826949" y="2380216"/>
                  </a:cubicBezTo>
                  <a:lnTo>
                    <a:pt x="826949" y="2254216"/>
                  </a:lnTo>
                  <a:lnTo>
                    <a:pt x="686056" y="2254216"/>
                  </a:lnTo>
                  <a:lnTo>
                    <a:pt x="243376" y="3906318"/>
                  </a:lnTo>
                  <a:lnTo>
                    <a:pt x="0" y="3484777"/>
                  </a:lnTo>
                  <a:lnTo>
                    <a:pt x="329728" y="2254216"/>
                  </a:lnTo>
                  <a:lnTo>
                    <a:pt x="264290" y="2254216"/>
                  </a:lnTo>
                  <a:cubicBezTo>
                    <a:pt x="224525" y="2254216"/>
                    <a:pt x="192290" y="2221981"/>
                    <a:pt x="192290" y="2182216"/>
                  </a:cubicBezTo>
                  <a:cubicBezTo>
                    <a:pt x="192290" y="2142451"/>
                    <a:pt x="224525" y="2110216"/>
                    <a:pt x="264290" y="2110216"/>
                  </a:cubicBezTo>
                  <a:lnTo>
                    <a:pt x="368313" y="2110216"/>
                  </a:lnTo>
                  <a:lnTo>
                    <a:pt x="539978" y="1469552"/>
                  </a:lnTo>
                  <a:lnTo>
                    <a:pt x="544387" y="1467006"/>
                  </a:lnTo>
                  <a:cubicBezTo>
                    <a:pt x="395505" y="1357069"/>
                    <a:pt x="300222" y="1179995"/>
                    <a:pt x="300222" y="980666"/>
                  </a:cubicBezTo>
                  <a:cubicBezTo>
                    <a:pt x="300222" y="718923"/>
                    <a:pt x="464518" y="495553"/>
                    <a:pt x="696266" y="409800"/>
                  </a:cubicBezTo>
                  <a:lnTo>
                    <a:pt x="696266" y="208887"/>
                  </a:lnTo>
                  <a:cubicBezTo>
                    <a:pt x="696266" y="93522"/>
                    <a:pt x="789788" y="0"/>
                    <a:pt x="905153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2701">
                <a:solidFill>
                  <a:schemeClr val="tx1"/>
                </a:solidFill>
              </a:endParaRPr>
            </a:p>
          </p:txBody>
        </p:sp>
        <p:sp>
          <p:nvSpPr>
            <p:cNvPr id="47" name="Rectangle 4">
              <a:extLst>
                <a:ext uri="{FF2B5EF4-FFF2-40B4-BE49-F238E27FC236}">
                  <a16:creationId xmlns:a16="http://schemas.microsoft.com/office/drawing/2014/main" xmlns="" id="{E4B2D71B-A0C7-4430-9928-A3F014081C2E}"/>
                </a:ext>
              </a:extLst>
            </p:cNvPr>
            <p:cNvSpPr/>
            <p:nvPr/>
          </p:nvSpPr>
          <p:spPr>
            <a:xfrm rot="20700000">
              <a:off x="4527766" y="1364722"/>
              <a:ext cx="1999141" cy="3816424"/>
            </a:xfrm>
            <a:custGeom>
              <a:avLst/>
              <a:gdLst/>
              <a:ahLst/>
              <a:cxnLst/>
              <a:rect l="l" t="t" r="r" b="b"/>
              <a:pathLst>
                <a:path w="1999141" h="3816424">
                  <a:moveTo>
                    <a:pt x="444116" y="3513946"/>
                  </a:moveTo>
                  <a:lnTo>
                    <a:pt x="253648" y="3515763"/>
                  </a:lnTo>
                  <a:lnTo>
                    <a:pt x="111407" y="3515763"/>
                  </a:lnTo>
                  <a:cubicBezTo>
                    <a:pt x="99100" y="3515763"/>
                    <a:pt x="89123" y="3525740"/>
                    <a:pt x="89123" y="3538047"/>
                  </a:cubicBezTo>
                  <a:lnTo>
                    <a:pt x="89123" y="3565479"/>
                  </a:lnTo>
                  <a:cubicBezTo>
                    <a:pt x="89123" y="3577786"/>
                    <a:pt x="99100" y="3587763"/>
                    <a:pt x="111407" y="3587763"/>
                  </a:cubicBezTo>
                  <a:lnTo>
                    <a:pt x="426839" y="3587763"/>
                  </a:lnTo>
                  <a:cubicBezTo>
                    <a:pt x="439146" y="3587763"/>
                    <a:pt x="449123" y="3577786"/>
                    <a:pt x="449123" y="3565479"/>
                  </a:cubicBezTo>
                  <a:lnTo>
                    <a:pt x="449123" y="3538047"/>
                  </a:lnTo>
                  <a:lnTo>
                    <a:pt x="445294" y="3528803"/>
                  </a:lnTo>
                  <a:lnTo>
                    <a:pt x="444258" y="3528878"/>
                  </a:lnTo>
                  <a:close/>
                  <a:moveTo>
                    <a:pt x="318839" y="3239993"/>
                  </a:moveTo>
                  <a:lnTo>
                    <a:pt x="111407" y="3239993"/>
                  </a:lnTo>
                  <a:cubicBezTo>
                    <a:pt x="99100" y="3239993"/>
                    <a:pt x="89123" y="3249970"/>
                    <a:pt x="89123" y="3262277"/>
                  </a:cubicBezTo>
                  <a:lnTo>
                    <a:pt x="89123" y="3289709"/>
                  </a:lnTo>
                  <a:cubicBezTo>
                    <a:pt x="89123" y="3302016"/>
                    <a:pt x="99100" y="3311993"/>
                    <a:pt x="111407" y="3311993"/>
                  </a:cubicBezTo>
                  <a:lnTo>
                    <a:pt x="318839" y="3311993"/>
                  </a:lnTo>
                  <a:cubicBezTo>
                    <a:pt x="331146" y="3311993"/>
                    <a:pt x="341123" y="3302016"/>
                    <a:pt x="341123" y="3289709"/>
                  </a:cubicBezTo>
                  <a:lnTo>
                    <a:pt x="341123" y="3262277"/>
                  </a:lnTo>
                  <a:cubicBezTo>
                    <a:pt x="341123" y="3249970"/>
                    <a:pt x="331146" y="3239993"/>
                    <a:pt x="318839" y="3239993"/>
                  </a:cubicBezTo>
                  <a:close/>
                  <a:moveTo>
                    <a:pt x="318839" y="2964221"/>
                  </a:moveTo>
                  <a:lnTo>
                    <a:pt x="111407" y="2964221"/>
                  </a:lnTo>
                  <a:cubicBezTo>
                    <a:pt x="99100" y="2964221"/>
                    <a:pt x="89123" y="2974198"/>
                    <a:pt x="89123" y="2986505"/>
                  </a:cubicBezTo>
                  <a:lnTo>
                    <a:pt x="89123" y="3013937"/>
                  </a:lnTo>
                  <a:cubicBezTo>
                    <a:pt x="89123" y="3026244"/>
                    <a:pt x="99100" y="3036221"/>
                    <a:pt x="111407" y="3036221"/>
                  </a:cubicBezTo>
                  <a:lnTo>
                    <a:pt x="318839" y="3036221"/>
                  </a:lnTo>
                  <a:cubicBezTo>
                    <a:pt x="331146" y="3036221"/>
                    <a:pt x="341123" y="3026244"/>
                    <a:pt x="341123" y="3013937"/>
                  </a:cubicBezTo>
                  <a:lnTo>
                    <a:pt x="341123" y="2986505"/>
                  </a:lnTo>
                  <a:cubicBezTo>
                    <a:pt x="341123" y="2974198"/>
                    <a:pt x="331146" y="2964221"/>
                    <a:pt x="318839" y="2964221"/>
                  </a:cubicBezTo>
                  <a:close/>
                  <a:moveTo>
                    <a:pt x="769803" y="3028177"/>
                  </a:moveTo>
                  <a:lnTo>
                    <a:pt x="742371" y="3028177"/>
                  </a:lnTo>
                  <a:cubicBezTo>
                    <a:pt x="730064" y="3028177"/>
                    <a:pt x="720087" y="3038154"/>
                    <a:pt x="720087" y="3050461"/>
                  </a:cubicBezTo>
                  <a:lnTo>
                    <a:pt x="720087" y="3365893"/>
                  </a:lnTo>
                  <a:cubicBezTo>
                    <a:pt x="720087" y="3378200"/>
                    <a:pt x="730064" y="3388177"/>
                    <a:pt x="742371" y="3388177"/>
                  </a:cubicBezTo>
                  <a:lnTo>
                    <a:pt x="769803" y="3388177"/>
                  </a:lnTo>
                  <a:cubicBezTo>
                    <a:pt x="782110" y="3388177"/>
                    <a:pt x="792087" y="3378200"/>
                    <a:pt x="792087" y="3365893"/>
                  </a:cubicBezTo>
                  <a:lnTo>
                    <a:pt x="792087" y="3050461"/>
                  </a:lnTo>
                  <a:cubicBezTo>
                    <a:pt x="792087" y="3038154"/>
                    <a:pt x="782110" y="3028177"/>
                    <a:pt x="769803" y="3028177"/>
                  </a:cubicBezTo>
                  <a:close/>
                  <a:moveTo>
                    <a:pt x="1152270" y="2917087"/>
                  </a:moveTo>
                  <a:cubicBezTo>
                    <a:pt x="1146196" y="2915460"/>
                    <a:pt x="1139501" y="2916149"/>
                    <a:pt x="1133625" y="2919542"/>
                  </a:cubicBezTo>
                  <a:lnTo>
                    <a:pt x="1107431" y="2934665"/>
                  </a:lnTo>
                  <a:cubicBezTo>
                    <a:pt x="1095679" y="2941450"/>
                    <a:pt x="1091653" y="2956477"/>
                    <a:pt x="1098438" y="2968229"/>
                  </a:cubicBezTo>
                  <a:lnTo>
                    <a:pt x="1199867" y="3143910"/>
                  </a:lnTo>
                  <a:cubicBezTo>
                    <a:pt x="1206652" y="3155662"/>
                    <a:pt x="1221679" y="3159688"/>
                    <a:pt x="1233431" y="3152903"/>
                  </a:cubicBezTo>
                  <a:lnTo>
                    <a:pt x="1259625" y="3137780"/>
                  </a:lnTo>
                  <a:cubicBezTo>
                    <a:pt x="1265501" y="3134388"/>
                    <a:pt x="1269446" y="3128935"/>
                    <a:pt x="1271073" y="3122861"/>
                  </a:cubicBezTo>
                  <a:cubicBezTo>
                    <a:pt x="1272701" y="3116787"/>
                    <a:pt x="1272011" y="3110092"/>
                    <a:pt x="1268619" y="3104216"/>
                  </a:cubicBezTo>
                  <a:lnTo>
                    <a:pt x="1167190" y="2928535"/>
                  </a:lnTo>
                  <a:cubicBezTo>
                    <a:pt x="1163798" y="2922659"/>
                    <a:pt x="1158344" y="2918714"/>
                    <a:pt x="1152270" y="2917087"/>
                  </a:cubicBezTo>
                  <a:close/>
                  <a:moveTo>
                    <a:pt x="318839" y="2688449"/>
                  </a:moveTo>
                  <a:lnTo>
                    <a:pt x="111407" y="2688449"/>
                  </a:lnTo>
                  <a:cubicBezTo>
                    <a:pt x="99100" y="2688449"/>
                    <a:pt x="89123" y="2698426"/>
                    <a:pt x="89123" y="2710733"/>
                  </a:cubicBezTo>
                  <a:lnTo>
                    <a:pt x="89123" y="2738165"/>
                  </a:lnTo>
                  <a:cubicBezTo>
                    <a:pt x="89123" y="2750472"/>
                    <a:pt x="99100" y="2760449"/>
                    <a:pt x="111407" y="2760449"/>
                  </a:cubicBezTo>
                  <a:lnTo>
                    <a:pt x="318839" y="2760449"/>
                  </a:lnTo>
                  <a:cubicBezTo>
                    <a:pt x="331146" y="2760449"/>
                    <a:pt x="341123" y="2750472"/>
                    <a:pt x="341123" y="2738165"/>
                  </a:cubicBezTo>
                  <a:lnTo>
                    <a:pt x="341123" y="2710733"/>
                  </a:lnTo>
                  <a:cubicBezTo>
                    <a:pt x="341123" y="2698426"/>
                    <a:pt x="331146" y="2688449"/>
                    <a:pt x="318839" y="2688449"/>
                  </a:cubicBezTo>
                  <a:close/>
                  <a:moveTo>
                    <a:pt x="426839" y="2412677"/>
                  </a:moveTo>
                  <a:lnTo>
                    <a:pt x="111407" y="2412677"/>
                  </a:lnTo>
                  <a:cubicBezTo>
                    <a:pt x="99100" y="2412677"/>
                    <a:pt x="89123" y="2422654"/>
                    <a:pt x="89123" y="2434961"/>
                  </a:cubicBezTo>
                  <a:lnTo>
                    <a:pt x="89123" y="2462393"/>
                  </a:lnTo>
                  <a:cubicBezTo>
                    <a:pt x="89123" y="2474700"/>
                    <a:pt x="99100" y="2484677"/>
                    <a:pt x="111407" y="2484677"/>
                  </a:cubicBezTo>
                  <a:lnTo>
                    <a:pt x="426839" y="2484677"/>
                  </a:lnTo>
                  <a:cubicBezTo>
                    <a:pt x="439146" y="2484677"/>
                    <a:pt x="449123" y="2474700"/>
                    <a:pt x="449123" y="2462393"/>
                  </a:cubicBezTo>
                  <a:lnTo>
                    <a:pt x="449123" y="2434961"/>
                  </a:lnTo>
                  <a:cubicBezTo>
                    <a:pt x="449123" y="2422654"/>
                    <a:pt x="439146" y="2412677"/>
                    <a:pt x="426839" y="2412677"/>
                  </a:cubicBezTo>
                  <a:close/>
                  <a:moveTo>
                    <a:pt x="1422930" y="2676173"/>
                  </a:moveTo>
                  <a:cubicBezTo>
                    <a:pt x="1412381" y="2669834"/>
                    <a:pt x="1398691" y="2673248"/>
                    <a:pt x="1392352" y="2683797"/>
                  </a:cubicBezTo>
                  <a:lnTo>
                    <a:pt x="1378224" y="2707311"/>
                  </a:lnTo>
                  <a:cubicBezTo>
                    <a:pt x="1371885" y="2717860"/>
                    <a:pt x="1375299" y="2731550"/>
                    <a:pt x="1385848" y="2737889"/>
                  </a:cubicBezTo>
                  <a:lnTo>
                    <a:pt x="1563652" y="2844724"/>
                  </a:lnTo>
                  <a:cubicBezTo>
                    <a:pt x="1574201" y="2851063"/>
                    <a:pt x="1587891" y="2847649"/>
                    <a:pt x="1594230" y="2837100"/>
                  </a:cubicBezTo>
                  <a:lnTo>
                    <a:pt x="1608358" y="2813586"/>
                  </a:lnTo>
                  <a:cubicBezTo>
                    <a:pt x="1611528" y="2808312"/>
                    <a:pt x="1612259" y="2802252"/>
                    <a:pt x="1610879" y="2796718"/>
                  </a:cubicBezTo>
                  <a:cubicBezTo>
                    <a:pt x="1609500" y="2791185"/>
                    <a:pt x="1606009" y="2786178"/>
                    <a:pt x="1600734" y="2783008"/>
                  </a:cubicBezTo>
                  <a:close/>
                  <a:moveTo>
                    <a:pt x="318839" y="2136905"/>
                  </a:moveTo>
                  <a:lnTo>
                    <a:pt x="111407" y="2136905"/>
                  </a:lnTo>
                  <a:cubicBezTo>
                    <a:pt x="99100" y="2136905"/>
                    <a:pt x="89123" y="2146882"/>
                    <a:pt x="89123" y="2159189"/>
                  </a:cubicBezTo>
                  <a:lnTo>
                    <a:pt x="89123" y="2186621"/>
                  </a:lnTo>
                  <a:cubicBezTo>
                    <a:pt x="89123" y="2198928"/>
                    <a:pt x="99100" y="2208905"/>
                    <a:pt x="111407" y="2208905"/>
                  </a:cubicBezTo>
                  <a:lnTo>
                    <a:pt x="318839" y="2208905"/>
                  </a:lnTo>
                  <a:cubicBezTo>
                    <a:pt x="331146" y="2208905"/>
                    <a:pt x="341123" y="2198928"/>
                    <a:pt x="341123" y="2186621"/>
                  </a:cubicBezTo>
                  <a:lnTo>
                    <a:pt x="341123" y="2159189"/>
                  </a:lnTo>
                  <a:cubicBezTo>
                    <a:pt x="341123" y="2146882"/>
                    <a:pt x="331146" y="2136905"/>
                    <a:pt x="318839" y="2136905"/>
                  </a:cubicBezTo>
                  <a:close/>
                  <a:moveTo>
                    <a:pt x="1629741" y="2302452"/>
                  </a:moveTo>
                  <a:cubicBezTo>
                    <a:pt x="1618176" y="2298243"/>
                    <a:pt x="1605388" y="2304206"/>
                    <a:pt x="1601179" y="2315770"/>
                  </a:cubicBezTo>
                  <a:lnTo>
                    <a:pt x="1591797" y="2341548"/>
                  </a:lnTo>
                  <a:cubicBezTo>
                    <a:pt x="1587587" y="2353113"/>
                    <a:pt x="1593550" y="2365901"/>
                    <a:pt x="1605115" y="2370110"/>
                  </a:cubicBezTo>
                  <a:lnTo>
                    <a:pt x="1800038" y="2441056"/>
                  </a:lnTo>
                  <a:cubicBezTo>
                    <a:pt x="1811602" y="2445265"/>
                    <a:pt x="1824390" y="2439302"/>
                    <a:pt x="1828599" y="2427737"/>
                  </a:cubicBezTo>
                  <a:lnTo>
                    <a:pt x="1837982" y="2401960"/>
                  </a:lnTo>
                  <a:cubicBezTo>
                    <a:pt x="1842191" y="2390395"/>
                    <a:pt x="1836228" y="2377607"/>
                    <a:pt x="1824663" y="2373398"/>
                  </a:cubicBezTo>
                  <a:close/>
                  <a:moveTo>
                    <a:pt x="318839" y="1861133"/>
                  </a:moveTo>
                  <a:lnTo>
                    <a:pt x="111407" y="1861133"/>
                  </a:lnTo>
                  <a:cubicBezTo>
                    <a:pt x="99100" y="1861133"/>
                    <a:pt x="89123" y="1871110"/>
                    <a:pt x="89123" y="1883417"/>
                  </a:cubicBezTo>
                  <a:lnTo>
                    <a:pt x="89123" y="1910849"/>
                  </a:lnTo>
                  <a:cubicBezTo>
                    <a:pt x="89123" y="1923156"/>
                    <a:pt x="99100" y="1933133"/>
                    <a:pt x="111407" y="1933133"/>
                  </a:cubicBezTo>
                  <a:lnTo>
                    <a:pt x="318839" y="1933133"/>
                  </a:lnTo>
                  <a:cubicBezTo>
                    <a:pt x="331146" y="1933133"/>
                    <a:pt x="341123" y="1923156"/>
                    <a:pt x="341123" y="1910849"/>
                  </a:cubicBezTo>
                  <a:lnTo>
                    <a:pt x="341123" y="1883417"/>
                  </a:lnTo>
                  <a:cubicBezTo>
                    <a:pt x="341123" y="1871110"/>
                    <a:pt x="331146" y="1861133"/>
                    <a:pt x="318839" y="1861133"/>
                  </a:cubicBezTo>
                  <a:close/>
                  <a:moveTo>
                    <a:pt x="318839" y="1585361"/>
                  </a:moveTo>
                  <a:lnTo>
                    <a:pt x="111407" y="1585361"/>
                  </a:lnTo>
                  <a:cubicBezTo>
                    <a:pt x="99100" y="1585361"/>
                    <a:pt x="89123" y="1595338"/>
                    <a:pt x="89123" y="1607645"/>
                  </a:cubicBezTo>
                  <a:lnTo>
                    <a:pt x="89123" y="1635077"/>
                  </a:lnTo>
                  <a:cubicBezTo>
                    <a:pt x="89123" y="1647384"/>
                    <a:pt x="99100" y="1657361"/>
                    <a:pt x="111407" y="1657361"/>
                  </a:cubicBezTo>
                  <a:lnTo>
                    <a:pt x="318839" y="1657361"/>
                  </a:lnTo>
                  <a:cubicBezTo>
                    <a:pt x="331146" y="1657361"/>
                    <a:pt x="341123" y="1647384"/>
                    <a:pt x="341123" y="1635077"/>
                  </a:cubicBezTo>
                  <a:lnTo>
                    <a:pt x="341123" y="1607645"/>
                  </a:lnTo>
                  <a:cubicBezTo>
                    <a:pt x="341123" y="1595338"/>
                    <a:pt x="331146" y="1585361"/>
                    <a:pt x="318839" y="1585361"/>
                  </a:cubicBezTo>
                  <a:close/>
                  <a:moveTo>
                    <a:pt x="1906290" y="1872213"/>
                  </a:moveTo>
                  <a:lnTo>
                    <a:pt x="1590858" y="1872213"/>
                  </a:lnTo>
                  <a:cubicBezTo>
                    <a:pt x="1578551" y="1872213"/>
                    <a:pt x="1568574" y="1882190"/>
                    <a:pt x="1568574" y="1894497"/>
                  </a:cubicBezTo>
                  <a:lnTo>
                    <a:pt x="1568574" y="1921929"/>
                  </a:lnTo>
                  <a:cubicBezTo>
                    <a:pt x="1568574" y="1934236"/>
                    <a:pt x="1578551" y="1944213"/>
                    <a:pt x="1590858" y="1944213"/>
                  </a:cubicBezTo>
                  <a:lnTo>
                    <a:pt x="1906290" y="1944213"/>
                  </a:lnTo>
                  <a:cubicBezTo>
                    <a:pt x="1918597" y="1944213"/>
                    <a:pt x="1928574" y="1934236"/>
                    <a:pt x="1928574" y="1921929"/>
                  </a:cubicBezTo>
                  <a:lnTo>
                    <a:pt x="1928574" y="1894497"/>
                  </a:lnTo>
                  <a:cubicBezTo>
                    <a:pt x="1928574" y="1882190"/>
                    <a:pt x="1918597" y="1872213"/>
                    <a:pt x="1906290" y="1872213"/>
                  </a:cubicBezTo>
                  <a:close/>
                  <a:moveTo>
                    <a:pt x="426839" y="1309589"/>
                  </a:moveTo>
                  <a:lnTo>
                    <a:pt x="111407" y="1309589"/>
                  </a:lnTo>
                  <a:cubicBezTo>
                    <a:pt x="99100" y="1309589"/>
                    <a:pt x="89123" y="1319566"/>
                    <a:pt x="89123" y="1331873"/>
                  </a:cubicBezTo>
                  <a:lnTo>
                    <a:pt x="89123" y="1359305"/>
                  </a:lnTo>
                  <a:cubicBezTo>
                    <a:pt x="89123" y="1371612"/>
                    <a:pt x="99100" y="1381589"/>
                    <a:pt x="111407" y="1381589"/>
                  </a:cubicBezTo>
                  <a:lnTo>
                    <a:pt x="426839" y="1381589"/>
                  </a:lnTo>
                  <a:cubicBezTo>
                    <a:pt x="439146" y="1381589"/>
                    <a:pt x="449123" y="1371612"/>
                    <a:pt x="449123" y="1359305"/>
                  </a:cubicBezTo>
                  <a:lnTo>
                    <a:pt x="449123" y="1331873"/>
                  </a:lnTo>
                  <a:cubicBezTo>
                    <a:pt x="449123" y="1319566"/>
                    <a:pt x="439146" y="1309589"/>
                    <a:pt x="426839" y="1309589"/>
                  </a:cubicBezTo>
                  <a:close/>
                  <a:moveTo>
                    <a:pt x="318839" y="1033817"/>
                  </a:moveTo>
                  <a:lnTo>
                    <a:pt x="111407" y="1033817"/>
                  </a:lnTo>
                  <a:cubicBezTo>
                    <a:pt x="99100" y="1033817"/>
                    <a:pt x="89123" y="1043794"/>
                    <a:pt x="89123" y="1056101"/>
                  </a:cubicBezTo>
                  <a:lnTo>
                    <a:pt x="89123" y="1083533"/>
                  </a:lnTo>
                  <a:cubicBezTo>
                    <a:pt x="89123" y="1095840"/>
                    <a:pt x="99100" y="1105817"/>
                    <a:pt x="111407" y="1105817"/>
                  </a:cubicBezTo>
                  <a:lnTo>
                    <a:pt x="318839" y="1105817"/>
                  </a:lnTo>
                  <a:cubicBezTo>
                    <a:pt x="331146" y="1105817"/>
                    <a:pt x="341123" y="1095840"/>
                    <a:pt x="341123" y="1083533"/>
                  </a:cubicBezTo>
                  <a:lnTo>
                    <a:pt x="341123" y="1056101"/>
                  </a:lnTo>
                  <a:cubicBezTo>
                    <a:pt x="341123" y="1043794"/>
                    <a:pt x="331146" y="1033817"/>
                    <a:pt x="318839" y="1033817"/>
                  </a:cubicBezTo>
                  <a:close/>
                  <a:moveTo>
                    <a:pt x="1801476" y="1389955"/>
                  </a:moveTo>
                  <a:cubicBezTo>
                    <a:pt x="1796307" y="1387545"/>
                    <a:pt x="1790219" y="1387106"/>
                    <a:pt x="1784437" y="1389211"/>
                  </a:cubicBezTo>
                  <a:lnTo>
                    <a:pt x="1589514" y="1460157"/>
                  </a:lnTo>
                  <a:cubicBezTo>
                    <a:pt x="1577949" y="1464366"/>
                    <a:pt x="1571987" y="1477154"/>
                    <a:pt x="1576196" y="1488718"/>
                  </a:cubicBezTo>
                  <a:lnTo>
                    <a:pt x="1585578" y="1514496"/>
                  </a:lnTo>
                  <a:cubicBezTo>
                    <a:pt x="1589787" y="1526061"/>
                    <a:pt x="1602575" y="1532024"/>
                    <a:pt x="1614140" y="1527815"/>
                  </a:cubicBezTo>
                  <a:lnTo>
                    <a:pt x="1809062" y="1456869"/>
                  </a:lnTo>
                  <a:cubicBezTo>
                    <a:pt x="1820627" y="1452660"/>
                    <a:pt x="1826590" y="1439872"/>
                    <a:pt x="1822381" y="1428307"/>
                  </a:cubicBezTo>
                  <a:lnTo>
                    <a:pt x="1812998" y="1402529"/>
                  </a:lnTo>
                  <a:cubicBezTo>
                    <a:pt x="1810894" y="1396747"/>
                    <a:pt x="1806644" y="1392365"/>
                    <a:pt x="1801476" y="1389955"/>
                  </a:cubicBezTo>
                  <a:close/>
                  <a:moveTo>
                    <a:pt x="648072" y="984572"/>
                  </a:moveTo>
                  <a:lnTo>
                    <a:pt x="648072" y="2864964"/>
                  </a:lnTo>
                  <a:cubicBezTo>
                    <a:pt x="1074622" y="2740061"/>
                    <a:pt x="1381089" y="2358590"/>
                    <a:pt x="1374920" y="1912226"/>
                  </a:cubicBezTo>
                  <a:cubicBezTo>
                    <a:pt x="1368877" y="1474953"/>
                    <a:pt x="1064591" y="1107355"/>
                    <a:pt x="648072" y="984572"/>
                  </a:cubicBezTo>
                  <a:close/>
                  <a:moveTo>
                    <a:pt x="318839" y="758045"/>
                  </a:moveTo>
                  <a:lnTo>
                    <a:pt x="111407" y="758045"/>
                  </a:lnTo>
                  <a:cubicBezTo>
                    <a:pt x="99100" y="758045"/>
                    <a:pt x="89123" y="768022"/>
                    <a:pt x="89123" y="780329"/>
                  </a:cubicBezTo>
                  <a:lnTo>
                    <a:pt x="89123" y="807761"/>
                  </a:lnTo>
                  <a:cubicBezTo>
                    <a:pt x="89123" y="820068"/>
                    <a:pt x="99100" y="830045"/>
                    <a:pt x="111407" y="830045"/>
                  </a:cubicBezTo>
                  <a:lnTo>
                    <a:pt x="318839" y="830045"/>
                  </a:lnTo>
                  <a:cubicBezTo>
                    <a:pt x="331146" y="830045"/>
                    <a:pt x="341123" y="820068"/>
                    <a:pt x="341123" y="807761"/>
                  </a:cubicBezTo>
                  <a:lnTo>
                    <a:pt x="341123" y="780329"/>
                  </a:lnTo>
                  <a:cubicBezTo>
                    <a:pt x="341123" y="768022"/>
                    <a:pt x="331146" y="758045"/>
                    <a:pt x="318839" y="758045"/>
                  </a:cubicBezTo>
                  <a:close/>
                  <a:moveTo>
                    <a:pt x="1576271" y="971726"/>
                  </a:moveTo>
                  <a:cubicBezTo>
                    <a:pt x="1570599" y="971130"/>
                    <a:pt x="1564699" y="972697"/>
                    <a:pt x="1559917" y="976570"/>
                  </a:cubicBezTo>
                  <a:lnTo>
                    <a:pt x="1398712" y="1107111"/>
                  </a:lnTo>
                  <a:cubicBezTo>
                    <a:pt x="1389148" y="1114856"/>
                    <a:pt x="1387673" y="1128888"/>
                    <a:pt x="1395418" y="1138453"/>
                  </a:cubicBezTo>
                  <a:lnTo>
                    <a:pt x="1412682" y="1159771"/>
                  </a:lnTo>
                  <a:cubicBezTo>
                    <a:pt x="1420427" y="1169336"/>
                    <a:pt x="1434459" y="1170811"/>
                    <a:pt x="1444023" y="1163065"/>
                  </a:cubicBezTo>
                  <a:lnTo>
                    <a:pt x="1605228" y="1032524"/>
                  </a:lnTo>
                  <a:cubicBezTo>
                    <a:pt x="1610010" y="1028652"/>
                    <a:pt x="1612770" y="1023207"/>
                    <a:pt x="1613366" y="1017536"/>
                  </a:cubicBezTo>
                  <a:cubicBezTo>
                    <a:pt x="1613962" y="1011864"/>
                    <a:pt x="1612395" y="1005965"/>
                    <a:pt x="1608522" y="1001183"/>
                  </a:cubicBezTo>
                  <a:lnTo>
                    <a:pt x="1591259" y="979864"/>
                  </a:lnTo>
                  <a:cubicBezTo>
                    <a:pt x="1587386" y="975082"/>
                    <a:pt x="1581942" y="972322"/>
                    <a:pt x="1576271" y="971726"/>
                  </a:cubicBezTo>
                  <a:close/>
                  <a:moveTo>
                    <a:pt x="318839" y="482273"/>
                  </a:moveTo>
                  <a:lnTo>
                    <a:pt x="111407" y="482273"/>
                  </a:lnTo>
                  <a:cubicBezTo>
                    <a:pt x="99100" y="482273"/>
                    <a:pt x="89123" y="492250"/>
                    <a:pt x="89123" y="504557"/>
                  </a:cubicBezTo>
                  <a:lnTo>
                    <a:pt x="89123" y="531989"/>
                  </a:lnTo>
                  <a:cubicBezTo>
                    <a:pt x="89123" y="544296"/>
                    <a:pt x="99100" y="554273"/>
                    <a:pt x="111407" y="554273"/>
                  </a:cubicBezTo>
                  <a:lnTo>
                    <a:pt x="318839" y="554273"/>
                  </a:lnTo>
                  <a:cubicBezTo>
                    <a:pt x="331146" y="554273"/>
                    <a:pt x="341123" y="544296"/>
                    <a:pt x="341123" y="531989"/>
                  </a:cubicBezTo>
                  <a:lnTo>
                    <a:pt x="341123" y="504557"/>
                  </a:lnTo>
                  <a:cubicBezTo>
                    <a:pt x="341123" y="492250"/>
                    <a:pt x="331146" y="482273"/>
                    <a:pt x="318839" y="482273"/>
                  </a:cubicBezTo>
                  <a:close/>
                  <a:moveTo>
                    <a:pt x="1246428" y="683579"/>
                  </a:moveTo>
                  <a:cubicBezTo>
                    <a:pt x="1240747" y="684076"/>
                    <a:pt x="1235256" y="686741"/>
                    <a:pt x="1231300" y="691454"/>
                  </a:cubicBezTo>
                  <a:lnTo>
                    <a:pt x="1097965" y="850357"/>
                  </a:lnTo>
                  <a:cubicBezTo>
                    <a:pt x="1090054" y="859784"/>
                    <a:pt x="1091284" y="873840"/>
                    <a:pt x="1100712" y="881751"/>
                  </a:cubicBezTo>
                  <a:lnTo>
                    <a:pt x="1121726" y="899384"/>
                  </a:lnTo>
                  <a:cubicBezTo>
                    <a:pt x="1131154" y="907295"/>
                    <a:pt x="1145209" y="906065"/>
                    <a:pt x="1153120" y="896637"/>
                  </a:cubicBezTo>
                  <a:lnTo>
                    <a:pt x="1286455" y="737735"/>
                  </a:lnTo>
                  <a:cubicBezTo>
                    <a:pt x="1290410" y="733021"/>
                    <a:pt x="1292081" y="727150"/>
                    <a:pt x="1291584" y="721469"/>
                  </a:cubicBezTo>
                  <a:cubicBezTo>
                    <a:pt x="1291087" y="715788"/>
                    <a:pt x="1288422" y="710296"/>
                    <a:pt x="1283708" y="706341"/>
                  </a:cubicBezTo>
                  <a:lnTo>
                    <a:pt x="1262694" y="688708"/>
                  </a:lnTo>
                  <a:cubicBezTo>
                    <a:pt x="1257980" y="684752"/>
                    <a:pt x="1252109" y="683082"/>
                    <a:pt x="1246428" y="683579"/>
                  </a:cubicBezTo>
                  <a:close/>
                  <a:moveTo>
                    <a:pt x="769804" y="490047"/>
                  </a:moveTo>
                  <a:lnTo>
                    <a:pt x="742372" y="490047"/>
                  </a:lnTo>
                  <a:cubicBezTo>
                    <a:pt x="730065" y="490047"/>
                    <a:pt x="720088" y="500024"/>
                    <a:pt x="720088" y="512331"/>
                  </a:cubicBezTo>
                  <a:lnTo>
                    <a:pt x="720088" y="827763"/>
                  </a:lnTo>
                  <a:cubicBezTo>
                    <a:pt x="720088" y="840070"/>
                    <a:pt x="730065" y="850047"/>
                    <a:pt x="742372" y="850047"/>
                  </a:cubicBezTo>
                  <a:lnTo>
                    <a:pt x="769804" y="850047"/>
                  </a:lnTo>
                  <a:cubicBezTo>
                    <a:pt x="782111" y="850047"/>
                    <a:pt x="792088" y="840070"/>
                    <a:pt x="792088" y="827763"/>
                  </a:cubicBezTo>
                  <a:lnTo>
                    <a:pt x="792088" y="512331"/>
                  </a:lnTo>
                  <a:cubicBezTo>
                    <a:pt x="792088" y="500024"/>
                    <a:pt x="782111" y="490047"/>
                    <a:pt x="769804" y="490047"/>
                  </a:cubicBezTo>
                  <a:close/>
                  <a:moveTo>
                    <a:pt x="426839" y="206501"/>
                  </a:moveTo>
                  <a:lnTo>
                    <a:pt x="111407" y="206501"/>
                  </a:lnTo>
                  <a:cubicBezTo>
                    <a:pt x="99100" y="206501"/>
                    <a:pt x="89123" y="216478"/>
                    <a:pt x="89123" y="228785"/>
                  </a:cubicBezTo>
                  <a:lnTo>
                    <a:pt x="89123" y="256217"/>
                  </a:lnTo>
                  <a:cubicBezTo>
                    <a:pt x="89123" y="268524"/>
                    <a:pt x="99100" y="278501"/>
                    <a:pt x="111407" y="278501"/>
                  </a:cubicBezTo>
                  <a:lnTo>
                    <a:pt x="426839" y="278501"/>
                  </a:lnTo>
                  <a:cubicBezTo>
                    <a:pt x="439146" y="278501"/>
                    <a:pt x="449123" y="268524"/>
                    <a:pt x="449123" y="256217"/>
                  </a:cubicBezTo>
                  <a:lnTo>
                    <a:pt x="449123" y="228785"/>
                  </a:lnTo>
                  <a:cubicBezTo>
                    <a:pt x="449123" y="216478"/>
                    <a:pt x="439146" y="206501"/>
                    <a:pt x="426839" y="206501"/>
                  </a:cubicBezTo>
                  <a:close/>
                  <a:moveTo>
                    <a:pt x="648072" y="0"/>
                  </a:moveTo>
                  <a:lnTo>
                    <a:pt x="648072" y="344973"/>
                  </a:lnTo>
                  <a:cubicBezTo>
                    <a:pt x="1409499" y="481795"/>
                    <a:pt x="1988619" y="1125496"/>
                    <a:pt x="1999000" y="1904381"/>
                  </a:cubicBezTo>
                  <a:cubicBezTo>
                    <a:pt x="2009572" y="2697665"/>
                    <a:pt x="1426686" y="3365444"/>
                    <a:pt x="648072" y="3504501"/>
                  </a:cubicBezTo>
                  <a:lnTo>
                    <a:pt x="648072" y="3816424"/>
                  </a:lnTo>
                  <a:lnTo>
                    <a:pt x="0" y="381642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2701"/>
            </a:p>
          </p:txBody>
        </p:sp>
      </p:grpSp>
      <p:sp>
        <p:nvSpPr>
          <p:cNvPr id="48" name="TextBox 34">
            <a:extLst>
              <a:ext uri="{FF2B5EF4-FFF2-40B4-BE49-F238E27FC236}">
                <a16:creationId xmlns:a16="http://schemas.microsoft.com/office/drawing/2014/main" xmlns="" id="{0BBD67AF-C6B1-4972-953C-B0460B1CE7E0}"/>
              </a:ext>
            </a:extLst>
          </p:cNvPr>
          <p:cNvSpPr txBox="1"/>
          <p:nvPr/>
        </p:nvSpPr>
        <p:spPr>
          <a:xfrm>
            <a:off x="1010349" y="2606675"/>
            <a:ext cx="210820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奉准成立</a:t>
            </a:r>
            <a:endParaRPr lang="ko-KR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9" name="TextBox 35">
            <a:extLst>
              <a:ext uri="{FF2B5EF4-FFF2-40B4-BE49-F238E27FC236}">
                <a16:creationId xmlns:a16="http://schemas.microsoft.com/office/drawing/2014/main" xmlns="" id="{66562EEC-3525-49EC-AB3E-148B5D29DDBD}"/>
              </a:ext>
            </a:extLst>
          </p:cNvPr>
          <p:cNvSpPr txBox="1"/>
          <p:nvPr/>
        </p:nvSpPr>
        <p:spPr>
          <a:xfrm>
            <a:off x="1003999" y="3103562"/>
            <a:ext cx="1987550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校舍呈</a:t>
            </a:r>
            <a:r>
              <a:rPr lang="en-US" altLang="zh-TW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F</a:t>
            </a: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字形</a:t>
            </a:r>
            <a:endParaRPr lang="ko-KR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0" name="Chevron 2">
            <a:extLst>
              <a:ext uri="{FF2B5EF4-FFF2-40B4-BE49-F238E27FC236}">
                <a16:creationId xmlns:a16="http://schemas.microsoft.com/office/drawing/2014/main" xmlns="" id="{ED9974C4-478E-4588-BF78-DBAAB030E765}"/>
              </a:ext>
            </a:extLst>
          </p:cNvPr>
          <p:cNvSpPr/>
          <p:nvPr/>
        </p:nvSpPr>
        <p:spPr>
          <a:xfrm>
            <a:off x="7668641" y="3830637"/>
            <a:ext cx="1440000" cy="234950"/>
          </a:xfrm>
          <a:prstGeom prst="chevron">
            <a:avLst>
              <a:gd name="adj" fmla="val 39922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700" dirty="0">
              <a:solidFill>
                <a:schemeClr val="tx1"/>
              </a:solidFill>
            </a:endParaRPr>
          </a:p>
        </p:txBody>
      </p:sp>
      <p:sp>
        <p:nvSpPr>
          <p:cNvPr id="51" name="Chevron 11">
            <a:extLst>
              <a:ext uri="{FF2B5EF4-FFF2-40B4-BE49-F238E27FC236}">
                <a16:creationId xmlns:a16="http://schemas.microsoft.com/office/drawing/2014/main" xmlns="" id="{826D43D2-F660-4AD4-B674-7FB46260AF71}"/>
              </a:ext>
            </a:extLst>
          </p:cNvPr>
          <p:cNvSpPr/>
          <p:nvPr/>
        </p:nvSpPr>
        <p:spPr>
          <a:xfrm>
            <a:off x="869061" y="3830637"/>
            <a:ext cx="1440000" cy="234950"/>
          </a:xfrm>
          <a:prstGeom prst="chevron">
            <a:avLst>
              <a:gd name="adj" fmla="val 3992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700" dirty="0">
              <a:solidFill>
                <a:schemeClr val="tx1"/>
              </a:solidFill>
            </a:endParaRPr>
          </a:p>
        </p:txBody>
      </p:sp>
      <p:sp>
        <p:nvSpPr>
          <p:cNvPr id="52" name="Chevron 19">
            <a:extLst>
              <a:ext uri="{FF2B5EF4-FFF2-40B4-BE49-F238E27FC236}">
                <a16:creationId xmlns:a16="http://schemas.microsoft.com/office/drawing/2014/main" xmlns="" id="{51E31419-CCDB-40D8-B898-47AB5DCD4003}"/>
              </a:ext>
            </a:extLst>
          </p:cNvPr>
          <p:cNvSpPr/>
          <p:nvPr/>
        </p:nvSpPr>
        <p:spPr>
          <a:xfrm>
            <a:off x="2527367" y="3830637"/>
            <a:ext cx="1440000" cy="234950"/>
          </a:xfrm>
          <a:prstGeom prst="chevron">
            <a:avLst>
              <a:gd name="adj" fmla="val 3992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700" dirty="0">
              <a:solidFill>
                <a:schemeClr val="tx1"/>
              </a:solidFill>
            </a:endParaRPr>
          </a:p>
        </p:txBody>
      </p:sp>
      <p:sp>
        <p:nvSpPr>
          <p:cNvPr id="53" name="Chevron 27">
            <a:extLst>
              <a:ext uri="{FF2B5EF4-FFF2-40B4-BE49-F238E27FC236}">
                <a16:creationId xmlns:a16="http://schemas.microsoft.com/office/drawing/2014/main" xmlns="" id="{DC69A51A-0245-4349-9298-4ADACB90CE5E}"/>
              </a:ext>
            </a:extLst>
          </p:cNvPr>
          <p:cNvSpPr/>
          <p:nvPr/>
        </p:nvSpPr>
        <p:spPr>
          <a:xfrm>
            <a:off x="4221366" y="3830637"/>
            <a:ext cx="1440000" cy="234950"/>
          </a:xfrm>
          <a:prstGeom prst="chevron">
            <a:avLst>
              <a:gd name="adj" fmla="val 3992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700" dirty="0">
              <a:solidFill>
                <a:schemeClr val="tx1"/>
              </a:solidFill>
            </a:endParaRPr>
          </a:p>
        </p:txBody>
      </p:sp>
      <p:sp>
        <p:nvSpPr>
          <p:cNvPr id="54" name="Chevron 35">
            <a:extLst>
              <a:ext uri="{FF2B5EF4-FFF2-40B4-BE49-F238E27FC236}">
                <a16:creationId xmlns:a16="http://schemas.microsoft.com/office/drawing/2014/main" xmlns="" id="{5DF325AB-2726-4DE3-97D2-EEBA908BF030}"/>
              </a:ext>
            </a:extLst>
          </p:cNvPr>
          <p:cNvSpPr/>
          <p:nvPr/>
        </p:nvSpPr>
        <p:spPr>
          <a:xfrm>
            <a:off x="5917947" y="3830637"/>
            <a:ext cx="1440000" cy="234950"/>
          </a:xfrm>
          <a:prstGeom prst="chevron">
            <a:avLst>
              <a:gd name="adj" fmla="val 39922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700" dirty="0">
              <a:solidFill>
                <a:schemeClr val="tx1"/>
              </a:solidFill>
            </a:endParaRPr>
          </a:p>
        </p:txBody>
      </p:sp>
      <p:cxnSp>
        <p:nvCxnSpPr>
          <p:cNvPr id="55" name="Straight Connector 14">
            <a:extLst>
              <a:ext uri="{FF2B5EF4-FFF2-40B4-BE49-F238E27FC236}">
                <a16:creationId xmlns:a16="http://schemas.microsoft.com/office/drawing/2014/main" xmlns="" id="{A36D9599-9AD9-4545-8B4A-ACC80847C403}"/>
              </a:ext>
            </a:extLst>
          </p:cNvPr>
          <p:cNvCxnSpPr>
            <a:cxnSpLocks/>
          </p:cNvCxnSpPr>
          <p:nvPr/>
        </p:nvCxnSpPr>
        <p:spPr>
          <a:xfrm flipH="1" flipV="1">
            <a:off x="672211" y="2684462"/>
            <a:ext cx="15875" cy="1279525"/>
          </a:xfrm>
          <a:prstGeom prst="line">
            <a:avLst/>
          </a:prstGeom>
          <a:ln w="38100">
            <a:solidFill>
              <a:schemeClr val="accent1"/>
            </a:solidFill>
            <a:head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15">
            <a:extLst>
              <a:ext uri="{FF2B5EF4-FFF2-40B4-BE49-F238E27FC236}">
                <a16:creationId xmlns:a16="http://schemas.microsoft.com/office/drawing/2014/main" xmlns="" id="{01C70060-27C9-4D4B-B9B9-09C2F51DCC7E}"/>
              </a:ext>
            </a:extLst>
          </p:cNvPr>
          <p:cNvCxnSpPr>
            <a:cxnSpLocks/>
          </p:cNvCxnSpPr>
          <p:nvPr/>
        </p:nvCxnSpPr>
        <p:spPr>
          <a:xfrm>
            <a:off x="2404174" y="3951287"/>
            <a:ext cx="0" cy="1279525"/>
          </a:xfrm>
          <a:prstGeom prst="line">
            <a:avLst/>
          </a:prstGeom>
          <a:ln w="38100">
            <a:solidFill>
              <a:schemeClr val="accent2"/>
            </a:solidFill>
            <a:head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16">
            <a:extLst>
              <a:ext uri="{FF2B5EF4-FFF2-40B4-BE49-F238E27FC236}">
                <a16:creationId xmlns:a16="http://schemas.microsoft.com/office/drawing/2014/main" xmlns="" id="{39A8999E-5AE1-4A5D-B901-407F4A27B462}"/>
              </a:ext>
            </a:extLst>
          </p:cNvPr>
          <p:cNvCxnSpPr>
            <a:cxnSpLocks/>
          </p:cNvCxnSpPr>
          <p:nvPr/>
        </p:nvCxnSpPr>
        <p:spPr>
          <a:xfrm flipV="1">
            <a:off x="4087241" y="2684462"/>
            <a:ext cx="0" cy="1279525"/>
          </a:xfrm>
          <a:prstGeom prst="line">
            <a:avLst/>
          </a:prstGeom>
          <a:ln w="38100">
            <a:solidFill>
              <a:schemeClr val="accent3"/>
            </a:solidFill>
            <a:head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17">
            <a:extLst>
              <a:ext uri="{FF2B5EF4-FFF2-40B4-BE49-F238E27FC236}">
                <a16:creationId xmlns:a16="http://schemas.microsoft.com/office/drawing/2014/main" xmlns="" id="{ED517732-80FA-4C62-934B-E9A8149FAF88}"/>
              </a:ext>
            </a:extLst>
          </p:cNvPr>
          <p:cNvCxnSpPr>
            <a:cxnSpLocks/>
          </p:cNvCxnSpPr>
          <p:nvPr/>
        </p:nvCxnSpPr>
        <p:spPr>
          <a:xfrm>
            <a:off x="5755069" y="3952875"/>
            <a:ext cx="6350" cy="1281112"/>
          </a:xfrm>
          <a:prstGeom prst="line">
            <a:avLst/>
          </a:prstGeom>
          <a:ln w="38100">
            <a:solidFill>
              <a:schemeClr val="accent4"/>
            </a:solidFill>
            <a:head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18">
            <a:extLst>
              <a:ext uri="{FF2B5EF4-FFF2-40B4-BE49-F238E27FC236}">
                <a16:creationId xmlns:a16="http://schemas.microsoft.com/office/drawing/2014/main" xmlns="" id="{A4451581-9183-410B-8ADB-530208E698BA}"/>
              </a:ext>
            </a:extLst>
          </p:cNvPr>
          <p:cNvCxnSpPr>
            <a:cxnSpLocks/>
          </p:cNvCxnSpPr>
          <p:nvPr/>
        </p:nvCxnSpPr>
        <p:spPr>
          <a:xfrm flipV="1">
            <a:off x="7474966" y="2684462"/>
            <a:ext cx="0" cy="1279525"/>
          </a:xfrm>
          <a:prstGeom prst="line">
            <a:avLst/>
          </a:prstGeom>
          <a:ln w="38100">
            <a:solidFill>
              <a:schemeClr val="accent5"/>
            </a:solidFill>
            <a:head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직사각형 113">
            <a:extLst>
              <a:ext uri="{FF2B5EF4-FFF2-40B4-BE49-F238E27FC236}">
                <a16:creationId xmlns:a16="http://schemas.microsoft.com/office/drawing/2014/main" xmlns="" id="{F353A542-DE71-48E5-8116-933AA7B701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5111" y="2046287"/>
            <a:ext cx="1430338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4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1977</a:t>
            </a:r>
            <a:endParaRPr lang="ko-KR" altLang="en-US" sz="4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1" name="직사각형 113">
            <a:extLst>
              <a:ext uri="{FF2B5EF4-FFF2-40B4-BE49-F238E27FC236}">
                <a16:creationId xmlns:a16="http://schemas.microsoft.com/office/drawing/2014/main" xmlns="" id="{CE603E83-E92E-42FB-A72B-DE72D6B7C9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5486" y="5341937"/>
            <a:ext cx="1430338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4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1980</a:t>
            </a:r>
            <a:endParaRPr lang="ko-KR" altLang="en-US" sz="4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2" name="직사각형 113">
            <a:extLst>
              <a:ext uri="{FF2B5EF4-FFF2-40B4-BE49-F238E27FC236}">
                <a16:creationId xmlns:a16="http://schemas.microsoft.com/office/drawing/2014/main" xmlns="" id="{6A49C0C4-FA7F-49D4-A2EC-25B9288AFB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0141" y="2046287"/>
            <a:ext cx="142875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4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2010</a:t>
            </a:r>
            <a:endParaRPr lang="ko-KR" altLang="en-US" sz="4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3" name="직사각형 113">
            <a:extLst>
              <a:ext uri="{FF2B5EF4-FFF2-40B4-BE49-F238E27FC236}">
                <a16:creationId xmlns:a16="http://schemas.microsoft.com/office/drawing/2014/main" xmlns="" id="{39A1C9FA-089F-4B3D-B99C-AA8EFF9CA3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4308" y="4042567"/>
            <a:ext cx="142875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4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2013</a:t>
            </a:r>
            <a:endParaRPr lang="ko-KR" altLang="en-US" sz="4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4" name="직사각형 113"/>
          <p:cNvSpPr>
            <a:spLocks noChangeArrowheads="1"/>
          </p:cNvSpPr>
          <p:nvPr/>
        </p:nvSpPr>
        <p:spPr bwMode="auto">
          <a:xfrm>
            <a:off x="7882884" y="1150503"/>
            <a:ext cx="2273300" cy="144621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/>
                <a:cs typeface="Arial Unicode MS"/>
              </a:defRPr>
            </a:lvl9pPr>
          </a:lstStyle>
          <a:p>
            <a:pPr algn="ctr" eaLnBrk="1" latinLnBrk="1" hangingPunct="1">
              <a:defRPr/>
            </a:pPr>
            <a:r>
              <a:rPr lang="en-US" altLang="zh-TW" sz="4400" b="1" dirty="0">
                <a:cs typeface="Arial" panose="020B0604020202020204" pitchFamily="34" charset="0"/>
              </a:rPr>
              <a:t>2015</a:t>
            </a:r>
          </a:p>
          <a:p>
            <a:pPr algn="ctr" eaLnBrk="1" latinLnBrk="1" hangingPunct="1">
              <a:defRPr/>
            </a:pPr>
            <a:r>
              <a:rPr lang="en-US" altLang="ko-KR" sz="4400" b="1" dirty="0">
                <a:cs typeface="Arial" panose="020B0604020202020204" pitchFamily="34" charset="0"/>
              </a:rPr>
              <a:t>202</a:t>
            </a:r>
            <a:r>
              <a:rPr lang="en-US" altLang="zh-TW" sz="4400" b="1" dirty="0">
                <a:cs typeface="Arial" panose="020B0604020202020204" pitchFamily="34" charset="0"/>
              </a:rPr>
              <a:t>2</a:t>
            </a:r>
            <a:endParaRPr lang="ko-KR" altLang="en-US" sz="4400" dirty="0"/>
          </a:p>
        </p:txBody>
      </p:sp>
      <p:sp>
        <p:nvSpPr>
          <p:cNvPr id="65" name="Trapezoid 24">
            <a:extLst>
              <a:ext uri="{FF2B5EF4-FFF2-40B4-BE49-F238E27FC236}">
                <a16:creationId xmlns:a16="http://schemas.microsoft.com/office/drawing/2014/main" xmlns="" id="{689F2964-7BC8-4FBF-8B02-10C6F27F17AB}"/>
              </a:ext>
            </a:extLst>
          </p:cNvPr>
          <p:cNvSpPr>
            <a:spLocks noChangeAspect="1"/>
          </p:cNvSpPr>
          <p:nvPr/>
        </p:nvSpPr>
        <p:spPr>
          <a:xfrm rot="8369018">
            <a:off x="5455031" y="5289550"/>
            <a:ext cx="611188" cy="617537"/>
          </a:xfrm>
          <a:custGeom>
            <a:avLst/>
            <a:gdLst/>
            <a:ahLst/>
            <a:cxnLst/>
            <a:rect l="l" t="t" r="r" b="b"/>
            <a:pathLst>
              <a:path w="4411086" h="4453092">
                <a:moveTo>
                  <a:pt x="3095887" y="1153910"/>
                </a:moveTo>
                <a:cubicBezTo>
                  <a:pt x="3119009" y="1174647"/>
                  <a:pt x="3146597" y="1191685"/>
                  <a:pt x="3177861" y="1203446"/>
                </a:cubicBezTo>
                <a:cubicBezTo>
                  <a:pt x="3302917" y="1250492"/>
                  <a:pt x="3439398" y="1195315"/>
                  <a:pt x="3482703" y="1080205"/>
                </a:cubicBezTo>
                <a:cubicBezTo>
                  <a:pt x="3526008" y="965093"/>
                  <a:pt x="3459737" y="833641"/>
                  <a:pt x="3334683" y="786595"/>
                </a:cubicBezTo>
                <a:cubicBezTo>
                  <a:pt x="3209628" y="739549"/>
                  <a:pt x="3073147" y="794724"/>
                  <a:pt x="3029841" y="909836"/>
                </a:cubicBezTo>
                <a:cubicBezTo>
                  <a:pt x="2997363" y="996169"/>
                  <a:pt x="3026521" y="1091695"/>
                  <a:pt x="3095887" y="1153910"/>
                </a:cubicBezTo>
                <a:close/>
                <a:moveTo>
                  <a:pt x="3521423" y="1860548"/>
                </a:moveTo>
                <a:cubicBezTo>
                  <a:pt x="3544546" y="1881285"/>
                  <a:pt x="3572135" y="1898322"/>
                  <a:pt x="3603399" y="1910084"/>
                </a:cubicBezTo>
                <a:cubicBezTo>
                  <a:pt x="3728453" y="1957130"/>
                  <a:pt x="3864935" y="1901953"/>
                  <a:pt x="3908240" y="1786842"/>
                </a:cubicBezTo>
                <a:cubicBezTo>
                  <a:pt x="3951546" y="1671732"/>
                  <a:pt x="3885275" y="1540278"/>
                  <a:pt x="3760220" y="1493232"/>
                </a:cubicBezTo>
                <a:cubicBezTo>
                  <a:pt x="3635166" y="1446186"/>
                  <a:pt x="3498684" y="1501363"/>
                  <a:pt x="3455379" y="1616474"/>
                </a:cubicBezTo>
                <a:cubicBezTo>
                  <a:pt x="3422900" y="1702807"/>
                  <a:pt x="3452057" y="1798333"/>
                  <a:pt x="3521423" y="1860548"/>
                </a:cubicBezTo>
                <a:close/>
                <a:moveTo>
                  <a:pt x="3507502" y="2659088"/>
                </a:moveTo>
                <a:cubicBezTo>
                  <a:pt x="3530625" y="2679826"/>
                  <a:pt x="3558214" y="2696863"/>
                  <a:pt x="3589478" y="2708624"/>
                </a:cubicBezTo>
                <a:cubicBezTo>
                  <a:pt x="3714532" y="2755670"/>
                  <a:pt x="3851014" y="2700494"/>
                  <a:pt x="3894319" y="2585383"/>
                </a:cubicBezTo>
                <a:cubicBezTo>
                  <a:pt x="3937624" y="2470273"/>
                  <a:pt x="3871353" y="2338820"/>
                  <a:pt x="3746299" y="2291774"/>
                </a:cubicBezTo>
                <a:cubicBezTo>
                  <a:pt x="3621245" y="2244728"/>
                  <a:pt x="3484763" y="2299905"/>
                  <a:pt x="3441458" y="2415014"/>
                </a:cubicBezTo>
                <a:cubicBezTo>
                  <a:pt x="3408979" y="2501348"/>
                  <a:pt x="3438136" y="2596873"/>
                  <a:pt x="3507502" y="2659088"/>
                </a:cubicBezTo>
                <a:close/>
                <a:moveTo>
                  <a:pt x="2750047" y="3029987"/>
                </a:moveTo>
                <a:cubicBezTo>
                  <a:pt x="2773168" y="3050726"/>
                  <a:pt x="2800759" y="3067763"/>
                  <a:pt x="2832021" y="3079524"/>
                </a:cubicBezTo>
                <a:cubicBezTo>
                  <a:pt x="2957076" y="3126570"/>
                  <a:pt x="3093558" y="3071393"/>
                  <a:pt x="3136863" y="2956283"/>
                </a:cubicBezTo>
                <a:cubicBezTo>
                  <a:pt x="3180168" y="2841172"/>
                  <a:pt x="3113897" y="2709719"/>
                  <a:pt x="2988843" y="2662673"/>
                </a:cubicBezTo>
                <a:cubicBezTo>
                  <a:pt x="2863789" y="2615627"/>
                  <a:pt x="2727307" y="2670804"/>
                  <a:pt x="2684001" y="2785914"/>
                </a:cubicBezTo>
                <a:cubicBezTo>
                  <a:pt x="2651523" y="2872247"/>
                  <a:pt x="2680681" y="2967773"/>
                  <a:pt x="2750047" y="3029987"/>
                </a:cubicBezTo>
                <a:close/>
                <a:moveTo>
                  <a:pt x="1666926" y="2573567"/>
                </a:moveTo>
                <a:lnTo>
                  <a:pt x="1775047" y="423729"/>
                </a:lnTo>
                <a:lnTo>
                  <a:pt x="1991290" y="423729"/>
                </a:lnTo>
                <a:lnTo>
                  <a:pt x="2099411" y="2573567"/>
                </a:lnTo>
                <a:close/>
                <a:moveTo>
                  <a:pt x="1154974" y="2568578"/>
                </a:moveTo>
                <a:cubicBezTo>
                  <a:pt x="1178096" y="2589317"/>
                  <a:pt x="1205685" y="2606354"/>
                  <a:pt x="1236949" y="2618115"/>
                </a:cubicBezTo>
                <a:cubicBezTo>
                  <a:pt x="1362003" y="2665161"/>
                  <a:pt x="1498485" y="2609985"/>
                  <a:pt x="1541790" y="2494874"/>
                </a:cubicBezTo>
                <a:cubicBezTo>
                  <a:pt x="1585096" y="2379763"/>
                  <a:pt x="1518825" y="2248310"/>
                  <a:pt x="1393770" y="2201264"/>
                </a:cubicBezTo>
                <a:cubicBezTo>
                  <a:pt x="1268716" y="2154218"/>
                  <a:pt x="1132234" y="2209394"/>
                  <a:pt x="1088929" y="2324505"/>
                </a:cubicBezTo>
                <a:cubicBezTo>
                  <a:pt x="1056450" y="2410839"/>
                  <a:pt x="1085608" y="2506364"/>
                  <a:pt x="1154974" y="2568578"/>
                </a:cubicBezTo>
                <a:close/>
                <a:moveTo>
                  <a:pt x="1811301" y="3132571"/>
                </a:moveTo>
                <a:lnTo>
                  <a:pt x="1704026" y="2663196"/>
                </a:lnTo>
                <a:lnTo>
                  <a:pt x="2117930" y="2682436"/>
                </a:lnTo>
                <a:lnTo>
                  <a:pt x="1967575" y="3139835"/>
                </a:lnTo>
                <a:close/>
                <a:moveTo>
                  <a:pt x="474734" y="2026084"/>
                </a:moveTo>
                <a:cubicBezTo>
                  <a:pt x="497856" y="2046823"/>
                  <a:pt x="525445" y="2063859"/>
                  <a:pt x="556709" y="2075621"/>
                </a:cubicBezTo>
                <a:cubicBezTo>
                  <a:pt x="681763" y="2122667"/>
                  <a:pt x="818245" y="2067490"/>
                  <a:pt x="861550" y="1952380"/>
                </a:cubicBezTo>
                <a:cubicBezTo>
                  <a:pt x="904855" y="1837269"/>
                  <a:pt x="838584" y="1705816"/>
                  <a:pt x="713530" y="1658770"/>
                </a:cubicBezTo>
                <a:cubicBezTo>
                  <a:pt x="588476" y="1611724"/>
                  <a:pt x="451994" y="1666900"/>
                  <a:pt x="408689" y="1782011"/>
                </a:cubicBezTo>
                <a:cubicBezTo>
                  <a:pt x="376210" y="1868344"/>
                  <a:pt x="405367" y="1963870"/>
                  <a:pt x="474734" y="2026084"/>
                </a:cubicBezTo>
                <a:close/>
                <a:moveTo>
                  <a:pt x="470005" y="2517620"/>
                </a:moveTo>
                <a:cubicBezTo>
                  <a:pt x="142796" y="2243059"/>
                  <a:pt x="-69074" y="1913805"/>
                  <a:pt x="20698" y="1573981"/>
                </a:cubicBezTo>
                <a:cubicBezTo>
                  <a:pt x="290062" y="677171"/>
                  <a:pt x="1131284" y="1373424"/>
                  <a:pt x="1417683" y="1157395"/>
                </a:cubicBezTo>
                <a:cubicBezTo>
                  <a:pt x="1704082" y="941367"/>
                  <a:pt x="795764" y="512391"/>
                  <a:pt x="1486994" y="164947"/>
                </a:cubicBezTo>
                <a:cubicBezTo>
                  <a:pt x="1963635" y="-91969"/>
                  <a:pt x="2301495" y="-33140"/>
                  <a:pt x="2924035" y="233397"/>
                </a:cubicBezTo>
                <a:cubicBezTo>
                  <a:pt x="3546575" y="499935"/>
                  <a:pt x="4682373" y="1460700"/>
                  <a:pt x="4352060" y="2410274"/>
                </a:cubicBezTo>
                <a:cubicBezTo>
                  <a:pt x="4055563" y="3262631"/>
                  <a:pt x="2903863" y="3342769"/>
                  <a:pt x="2149143" y="3248705"/>
                </a:cubicBezTo>
                <a:cubicBezTo>
                  <a:pt x="2120485" y="3221681"/>
                  <a:pt x="2088781" y="3200633"/>
                  <a:pt x="2056697" y="3184977"/>
                </a:cubicBezTo>
                <a:lnTo>
                  <a:pt x="2029525" y="3174239"/>
                </a:lnTo>
                <a:lnTo>
                  <a:pt x="2074465" y="2961096"/>
                </a:lnTo>
                <a:cubicBezTo>
                  <a:pt x="2174448" y="2968058"/>
                  <a:pt x="2268303" y="2914369"/>
                  <a:pt x="2302852" y="2822534"/>
                </a:cubicBezTo>
                <a:cubicBezTo>
                  <a:pt x="2344980" y="2710550"/>
                  <a:pt x="2283405" y="2583099"/>
                  <a:pt x="2164586" y="2533664"/>
                </a:cubicBezTo>
                <a:lnTo>
                  <a:pt x="2177079" y="2474412"/>
                </a:lnTo>
                <a:lnTo>
                  <a:pt x="2181423" y="2474420"/>
                </a:lnTo>
                <a:lnTo>
                  <a:pt x="2180348" y="2458905"/>
                </a:lnTo>
                <a:lnTo>
                  <a:pt x="2183345" y="2444691"/>
                </a:lnTo>
                <a:lnTo>
                  <a:pt x="2179364" y="2444684"/>
                </a:lnTo>
                <a:lnTo>
                  <a:pt x="2069296" y="855315"/>
                </a:lnTo>
                <a:cubicBezTo>
                  <a:pt x="2264713" y="815272"/>
                  <a:pt x="2400776" y="670372"/>
                  <a:pt x="2376696" y="524656"/>
                </a:cubicBezTo>
                <a:cubicBezTo>
                  <a:pt x="2351678" y="373263"/>
                  <a:pt x="2163271" y="278317"/>
                  <a:pt x="1955875" y="312591"/>
                </a:cubicBezTo>
                <a:cubicBezTo>
                  <a:pt x="1748480" y="346862"/>
                  <a:pt x="1600634" y="497374"/>
                  <a:pt x="1625652" y="648768"/>
                </a:cubicBezTo>
                <a:cubicBezTo>
                  <a:pt x="1635034" y="705540"/>
                  <a:pt x="1667392" y="754373"/>
                  <a:pt x="1715112" y="791433"/>
                </a:cubicBezTo>
                <a:lnTo>
                  <a:pt x="1728511" y="799403"/>
                </a:lnTo>
                <a:lnTo>
                  <a:pt x="1608970" y="2443607"/>
                </a:lnTo>
                <a:lnTo>
                  <a:pt x="1608731" y="2443607"/>
                </a:lnTo>
                <a:lnTo>
                  <a:pt x="1608909" y="2444461"/>
                </a:lnTo>
                <a:lnTo>
                  <a:pt x="1606809" y="2473335"/>
                </a:lnTo>
                <a:lnTo>
                  <a:pt x="1614885" y="2473351"/>
                </a:lnTo>
                <a:lnTo>
                  <a:pt x="1760460" y="3176931"/>
                </a:lnTo>
                <a:cubicBezTo>
                  <a:pt x="1363839" y="3071567"/>
                  <a:pt x="842276" y="2829991"/>
                  <a:pt x="470005" y="2517620"/>
                </a:cubicBezTo>
                <a:close/>
                <a:moveTo>
                  <a:pt x="1703651" y="4144665"/>
                </a:moveTo>
                <a:cubicBezTo>
                  <a:pt x="1692426" y="4135382"/>
                  <a:pt x="1682479" y="4126471"/>
                  <a:pt x="1673433" y="4117764"/>
                </a:cubicBezTo>
                <a:cubicBezTo>
                  <a:pt x="1630012" y="4075967"/>
                  <a:pt x="1607344" y="4038835"/>
                  <a:pt x="1563711" y="3987474"/>
                </a:cubicBezTo>
                <a:cubicBezTo>
                  <a:pt x="1428119" y="3754817"/>
                  <a:pt x="1459551" y="3514918"/>
                  <a:pt x="1577437" y="3369529"/>
                </a:cubicBezTo>
                <a:cubicBezTo>
                  <a:pt x="1695323" y="3224139"/>
                  <a:pt x="1812160" y="3189516"/>
                  <a:pt x="1943877" y="3254126"/>
                </a:cubicBezTo>
                <a:cubicBezTo>
                  <a:pt x="2075594" y="3318736"/>
                  <a:pt x="2201944" y="3486346"/>
                  <a:pt x="2150195" y="3720844"/>
                </a:cubicBezTo>
                <a:cubicBezTo>
                  <a:pt x="2053054" y="4010881"/>
                  <a:pt x="2046121" y="3999957"/>
                  <a:pt x="2256634" y="4453092"/>
                </a:cubicBezTo>
                <a:cubicBezTo>
                  <a:pt x="1923422" y="4292924"/>
                  <a:pt x="1782225" y="4209649"/>
                  <a:pt x="1703651" y="414466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701"/>
          </a:p>
        </p:txBody>
      </p:sp>
      <p:sp>
        <p:nvSpPr>
          <p:cNvPr id="66" name="Oval 21">
            <a:extLst>
              <a:ext uri="{FF2B5EF4-FFF2-40B4-BE49-F238E27FC236}">
                <a16:creationId xmlns:a16="http://schemas.microsoft.com/office/drawing/2014/main" xmlns="" id="{E42BFD25-0FA6-4F92-BBBA-47FB27A31CB6}"/>
              </a:ext>
            </a:extLst>
          </p:cNvPr>
          <p:cNvSpPr>
            <a:spLocks noChangeAspect="1"/>
          </p:cNvSpPr>
          <p:nvPr/>
        </p:nvSpPr>
        <p:spPr>
          <a:xfrm>
            <a:off x="3745929" y="2019300"/>
            <a:ext cx="681037" cy="596900"/>
          </a:xfrm>
          <a:custGeom>
            <a:avLst/>
            <a:gdLst/>
            <a:ahLst/>
            <a:cxnLst/>
            <a:rect l="l" t="t" r="r" b="b"/>
            <a:pathLst>
              <a:path w="4088377" h="3321003">
                <a:moveTo>
                  <a:pt x="1365628" y="1622218"/>
                </a:moveTo>
                <a:cubicBezTo>
                  <a:pt x="1121373" y="1556771"/>
                  <a:pt x="870309" y="1701722"/>
                  <a:pt x="804861" y="1945977"/>
                </a:cubicBezTo>
                <a:cubicBezTo>
                  <a:pt x="739413" y="2190232"/>
                  <a:pt x="884365" y="2441296"/>
                  <a:pt x="1128620" y="2506744"/>
                </a:cubicBezTo>
                <a:cubicBezTo>
                  <a:pt x="1372875" y="2572191"/>
                  <a:pt x="1623939" y="2427240"/>
                  <a:pt x="1689387" y="2182985"/>
                </a:cubicBezTo>
                <a:cubicBezTo>
                  <a:pt x="1754835" y="1938730"/>
                  <a:pt x="1609883" y="1687666"/>
                  <a:pt x="1365628" y="1622218"/>
                </a:cubicBezTo>
                <a:close/>
                <a:moveTo>
                  <a:pt x="1447099" y="1318163"/>
                </a:moveTo>
                <a:cubicBezTo>
                  <a:pt x="1859279" y="1428606"/>
                  <a:pt x="2103885" y="1852277"/>
                  <a:pt x="1993442" y="2264456"/>
                </a:cubicBezTo>
                <a:cubicBezTo>
                  <a:pt x="1882999" y="2676636"/>
                  <a:pt x="1459328" y="2921242"/>
                  <a:pt x="1047149" y="2810799"/>
                </a:cubicBezTo>
                <a:cubicBezTo>
                  <a:pt x="634969" y="2700356"/>
                  <a:pt x="390363" y="2276685"/>
                  <a:pt x="500806" y="1864505"/>
                </a:cubicBezTo>
                <a:cubicBezTo>
                  <a:pt x="611249" y="1452326"/>
                  <a:pt x="1034920" y="1207720"/>
                  <a:pt x="1447099" y="1318163"/>
                </a:cubicBezTo>
                <a:close/>
                <a:moveTo>
                  <a:pt x="1476725" y="1207597"/>
                </a:moveTo>
                <a:cubicBezTo>
                  <a:pt x="1003481" y="1080792"/>
                  <a:pt x="517045" y="1361635"/>
                  <a:pt x="390240" y="1834879"/>
                </a:cubicBezTo>
                <a:cubicBezTo>
                  <a:pt x="263435" y="2308124"/>
                  <a:pt x="544279" y="2794559"/>
                  <a:pt x="1017523" y="2921365"/>
                </a:cubicBezTo>
                <a:cubicBezTo>
                  <a:pt x="1490767" y="3048170"/>
                  <a:pt x="1977202" y="2767326"/>
                  <a:pt x="2104008" y="2294082"/>
                </a:cubicBezTo>
                <a:cubicBezTo>
                  <a:pt x="2230813" y="1820838"/>
                  <a:pt x="1949969" y="1334403"/>
                  <a:pt x="1476725" y="1207597"/>
                </a:cubicBezTo>
                <a:close/>
                <a:moveTo>
                  <a:pt x="3290290" y="1590224"/>
                </a:moveTo>
                <a:cubicBezTo>
                  <a:pt x="3269727" y="1586016"/>
                  <a:pt x="3248437" y="1583806"/>
                  <a:pt x="3226630" y="1583806"/>
                </a:cubicBezTo>
                <a:cubicBezTo>
                  <a:pt x="3052179" y="1583806"/>
                  <a:pt x="2910758" y="1725227"/>
                  <a:pt x="2910758" y="1899678"/>
                </a:cubicBezTo>
                <a:cubicBezTo>
                  <a:pt x="2910758" y="2074130"/>
                  <a:pt x="3052179" y="2215551"/>
                  <a:pt x="3226630" y="2215550"/>
                </a:cubicBezTo>
                <a:cubicBezTo>
                  <a:pt x="3401082" y="2215551"/>
                  <a:pt x="3542503" y="2074130"/>
                  <a:pt x="3542502" y="1899678"/>
                </a:cubicBezTo>
                <a:cubicBezTo>
                  <a:pt x="3542503" y="1747033"/>
                  <a:pt x="3434228" y="1619677"/>
                  <a:pt x="3290290" y="1590224"/>
                </a:cubicBezTo>
                <a:close/>
                <a:moveTo>
                  <a:pt x="3334055" y="1377473"/>
                </a:moveTo>
                <a:cubicBezTo>
                  <a:pt x="3576950" y="1427177"/>
                  <a:pt x="3759665" y="1642090"/>
                  <a:pt x="3759665" y="1899678"/>
                </a:cubicBezTo>
                <a:cubicBezTo>
                  <a:pt x="3759665" y="2194064"/>
                  <a:pt x="3521017" y="2432713"/>
                  <a:pt x="3226630" y="2432713"/>
                </a:cubicBezTo>
                <a:cubicBezTo>
                  <a:pt x="2932244" y="2432712"/>
                  <a:pt x="2693596" y="2194065"/>
                  <a:pt x="2693596" y="1899678"/>
                </a:cubicBezTo>
                <a:cubicBezTo>
                  <a:pt x="2693596" y="1605292"/>
                  <a:pt x="2932244" y="1366644"/>
                  <a:pt x="3226630" y="1366644"/>
                </a:cubicBezTo>
                <a:cubicBezTo>
                  <a:pt x="3263429" y="1366644"/>
                  <a:pt x="3299356" y="1370373"/>
                  <a:pt x="3334055" y="1377473"/>
                </a:cubicBezTo>
                <a:close/>
                <a:moveTo>
                  <a:pt x="1391137" y="789478"/>
                </a:moveTo>
                <a:lnTo>
                  <a:pt x="1759910" y="888290"/>
                </a:lnTo>
                <a:lnTo>
                  <a:pt x="1754625" y="1202375"/>
                </a:lnTo>
                <a:lnTo>
                  <a:pt x="1744979" y="1199790"/>
                </a:lnTo>
                <a:cubicBezTo>
                  <a:pt x="1823578" y="1244024"/>
                  <a:pt x="1894617" y="1298265"/>
                  <a:pt x="1954704" y="1362586"/>
                </a:cubicBezTo>
                <a:lnTo>
                  <a:pt x="2234317" y="1293059"/>
                </a:lnTo>
                <a:lnTo>
                  <a:pt x="2413554" y="1630152"/>
                </a:lnTo>
                <a:lnTo>
                  <a:pt x="2214321" y="1809770"/>
                </a:lnTo>
                <a:cubicBezTo>
                  <a:pt x="2239296" y="1900740"/>
                  <a:pt x="2251067" y="1995997"/>
                  <a:pt x="2246841" y="2092825"/>
                </a:cubicBezTo>
                <a:lnTo>
                  <a:pt x="2495698" y="2230974"/>
                </a:lnTo>
                <a:lnTo>
                  <a:pt x="2396885" y="2599747"/>
                </a:lnTo>
                <a:lnTo>
                  <a:pt x="2094912" y="2594668"/>
                </a:lnTo>
                <a:cubicBezTo>
                  <a:pt x="2056732" y="2658461"/>
                  <a:pt x="2010475" y="2715996"/>
                  <a:pt x="1958644" y="2767359"/>
                </a:cubicBezTo>
                <a:lnTo>
                  <a:pt x="2057814" y="3026193"/>
                </a:lnTo>
                <a:lnTo>
                  <a:pt x="1745078" y="3245174"/>
                </a:lnTo>
                <a:lnTo>
                  <a:pt x="1507869" y="3039237"/>
                </a:lnTo>
                <a:lnTo>
                  <a:pt x="1536736" y="3019025"/>
                </a:lnTo>
                <a:cubicBezTo>
                  <a:pt x="1445878" y="3048429"/>
                  <a:pt x="1349798" y="3062567"/>
                  <a:pt x="1251837" y="3062021"/>
                </a:cubicBezTo>
                <a:lnTo>
                  <a:pt x="1108065" y="3321003"/>
                </a:lnTo>
                <a:lnTo>
                  <a:pt x="739291" y="3222191"/>
                </a:lnTo>
                <a:lnTo>
                  <a:pt x="744274" y="2926021"/>
                </a:lnTo>
                <a:cubicBezTo>
                  <a:pt x="666128" y="2881484"/>
                  <a:pt x="595548" y="2827017"/>
                  <a:pt x="535891" y="2762576"/>
                </a:cubicBezTo>
                <a:lnTo>
                  <a:pt x="540671" y="2772825"/>
                </a:lnTo>
                <a:lnTo>
                  <a:pt x="232276" y="2832568"/>
                </a:lnTo>
                <a:lnTo>
                  <a:pt x="70927" y="2486556"/>
                </a:lnTo>
                <a:lnTo>
                  <a:pt x="279495" y="2317444"/>
                </a:lnTo>
                <a:cubicBezTo>
                  <a:pt x="257233" y="2235849"/>
                  <a:pt x="245603" y="2150814"/>
                  <a:pt x="245586" y="2064274"/>
                </a:cubicBezTo>
                <a:lnTo>
                  <a:pt x="0" y="1927940"/>
                </a:lnTo>
                <a:lnTo>
                  <a:pt x="98812" y="1559167"/>
                </a:lnTo>
                <a:lnTo>
                  <a:pt x="380240" y="1563901"/>
                </a:lnTo>
                <a:cubicBezTo>
                  <a:pt x="418421" y="1496524"/>
                  <a:pt x="464524" y="1435092"/>
                  <a:pt x="516679" y="1380105"/>
                </a:cubicBezTo>
                <a:lnTo>
                  <a:pt x="422419" y="1089378"/>
                </a:lnTo>
                <a:lnTo>
                  <a:pt x="746189" y="887063"/>
                </a:lnTo>
                <a:lnTo>
                  <a:pt x="972292" y="1105134"/>
                </a:lnTo>
                <a:lnTo>
                  <a:pt x="970019" y="1106554"/>
                </a:lnTo>
                <a:cubicBezTo>
                  <a:pt x="1058903" y="1078586"/>
                  <a:pt x="1152743" y="1065659"/>
                  <a:pt x="1248316" y="1066709"/>
                </a:cubicBezTo>
                <a:lnTo>
                  <a:pt x="1238669" y="1064125"/>
                </a:lnTo>
                <a:close/>
                <a:moveTo>
                  <a:pt x="3349970" y="1300109"/>
                </a:moveTo>
                <a:cubicBezTo>
                  <a:pt x="3310130" y="1291957"/>
                  <a:pt x="3268880" y="1287676"/>
                  <a:pt x="3226630" y="1287676"/>
                </a:cubicBezTo>
                <a:cubicBezTo>
                  <a:pt x="2888631" y="1287676"/>
                  <a:pt x="2614628" y="1561679"/>
                  <a:pt x="2614628" y="1899678"/>
                </a:cubicBezTo>
                <a:cubicBezTo>
                  <a:pt x="2614628" y="2237678"/>
                  <a:pt x="2888630" y="2511680"/>
                  <a:pt x="3226630" y="2511681"/>
                </a:cubicBezTo>
                <a:cubicBezTo>
                  <a:pt x="3564630" y="2511681"/>
                  <a:pt x="3838633" y="2237678"/>
                  <a:pt x="3838633" y="1899678"/>
                </a:cubicBezTo>
                <a:cubicBezTo>
                  <a:pt x="3838632" y="1603928"/>
                  <a:pt x="3628849" y="1357176"/>
                  <a:pt x="3349970" y="1300109"/>
                </a:cubicBezTo>
                <a:close/>
                <a:moveTo>
                  <a:pt x="3358324" y="1024334"/>
                </a:moveTo>
                <a:lnTo>
                  <a:pt x="3410883" y="1234575"/>
                </a:lnTo>
                <a:lnTo>
                  <a:pt x="3403994" y="1234575"/>
                </a:lnTo>
                <a:cubicBezTo>
                  <a:pt x="3464268" y="1250018"/>
                  <a:pt x="3521292" y="1273478"/>
                  <a:pt x="3572818" y="1305612"/>
                </a:cubicBezTo>
                <a:lnTo>
                  <a:pt x="3746730" y="1209354"/>
                </a:lnTo>
                <a:lnTo>
                  <a:pt x="3926358" y="1401981"/>
                </a:lnTo>
                <a:lnTo>
                  <a:pt x="3825667" y="1557247"/>
                </a:lnTo>
                <a:cubicBezTo>
                  <a:pt x="3858552" y="1613408"/>
                  <a:pt x="3883404" y="1674784"/>
                  <a:pt x="3897877" y="1740062"/>
                </a:cubicBezTo>
                <a:lnTo>
                  <a:pt x="4088377" y="1787686"/>
                </a:lnTo>
                <a:lnTo>
                  <a:pt x="4088377" y="2051071"/>
                </a:lnTo>
                <a:lnTo>
                  <a:pt x="3886243" y="2101605"/>
                </a:lnTo>
                <a:cubicBezTo>
                  <a:pt x="3872191" y="2150933"/>
                  <a:pt x="3851639" y="2197531"/>
                  <a:pt x="3826272" y="2241013"/>
                </a:cubicBezTo>
                <a:lnTo>
                  <a:pt x="3938572" y="2395786"/>
                </a:lnTo>
                <a:lnTo>
                  <a:pt x="3769272" y="2597551"/>
                </a:lnTo>
                <a:lnTo>
                  <a:pt x="3574432" y="2502674"/>
                </a:lnTo>
                <a:lnTo>
                  <a:pt x="3590059" y="2484050"/>
                </a:lnTo>
                <a:cubicBezTo>
                  <a:pt x="3534764" y="2519868"/>
                  <a:pt x="3473263" y="2546445"/>
                  <a:pt x="3407886" y="2563572"/>
                </a:cubicBezTo>
                <a:lnTo>
                  <a:pt x="3358323" y="2761823"/>
                </a:lnTo>
                <a:lnTo>
                  <a:pt x="3094938" y="2761823"/>
                </a:lnTo>
                <a:lnTo>
                  <a:pt x="3045375" y="2563574"/>
                </a:lnTo>
                <a:cubicBezTo>
                  <a:pt x="2985349" y="2547848"/>
                  <a:pt x="2928591" y="2524155"/>
                  <a:pt x="2877330" y="2491865"/>
                </a:cubicBezTo>
                <a:lnTo>
                  <a:pt x="2882346" y="2497841"/>
                </a:lnTo>
                <a:lnTo>
                  <a:pt x="2687507" y="2592718"/>
                </a:lnTo>
                <a:lnTo>
                  <a:pt x="2518206" y="2390954"/>
                </a:lnTo>
                <a:lnTo>
                  <a:pt x="2626994" y="2241021"/>
                </a:lnTo>
                <a:cubicBezTo>
                  <a:pt x="2597591" y="2190623"/>
                  <a:pt x="2574657" y="2136035"/>
                  <a:pt x="2559194" y="2078370"/>
                </a:cubicBezTo>
                <a:lnTo>
                  <a:pt x="2371198" y="2031371"/>
                </a:lnTo>
                <a:lnTo>
                  <a:pt x="2371198" y="1767986"/>
                </a:lnTo>
                <a:lnTo>
                  <a:pt x="2559579" y="1720890"/>
                </a:lnTo>
                <a:cubicBezTo>
                  <a:pt x="2572992" y="1669175"/>
                  <a:pt x="2592745" y="1620006"/>
                  <a:pt x="2617681" y="1574051"/>
                </a:cubicBezTo>
                <a:lnTo>
                  <a:pt x="2502958" y="1397149"/>
                </a:lnTo>
                <a:lnTo>
                  <a:pt x="2682587" y="1204520"/>
                </a:lnTo>
                <a:lnTo>
                  <a:pt x="2872193" y="1309466"/>
                </a:lnTo>
                <a:lnTo>
                  <a:pt x="2870932" y="1310818"/>
                </a:lnTo>
                <a:cubicBezTo>
                  <a:pt x="2925169" y="1276310"/>
                  <a:pt x="2985393" y="1250941"/>
                  <a:pt x="3049268" y="1234575"/>
                </a:cubicBezTo>
                <a:lnTo>
                  <a:pt x="3042378" y="1234576"/>
                </a:lnTo>
                <a:lnTo>
                  <a:pt x="3094939" y="1024334"/>
                </a:lnTo>
                <a:close/>
                <a:moveTo>
                  <a:pt x="2786480" y="402820"/>
                </a:moveTo>
                <a:cubicBezTo>
                  <a:pt x="2745900" y="389943"/>
                  <a:pt x="2701172" y="388627"/>
                  <a:pt x="2657264" y="401580"/>
                </a:cubicBezTo>
                <a:cubicBezTo>
                  <a:pt x="2540176" y="436121"/>
                  <a:pt x="2473258" y="559041"/>
                  <a:pt x="2507800" y="676128"/>
                </a:cubicBezTo>
                <a:cubicBezTo>
                  <a:pt x="2542340" y="793216"/>
                  <a:pt x="2665260" y="860133"/>
                  <a:pt x="2782348" y="825592"/>
                </a:cubicBezTo>
                <a:cubicBezTo>
                  <a:pt x="2899435" y="791051"/>
                  <a:pt x="2966353" y="668132"/>
                  <a:pt x="2931812" y="551045"/>
                </a:cubicBezTo>
                <a:cubicBezTo>
                  <a:pt x="2910223" y="477864"/>
                  <a:pt x="2854113" y="424282"/>
                  <a:pt x="2786480" y="402820"/>
                </a:cubicBezTo>
                <a:close/>
                <a:moveTo>
                  <a:pt x="2932202" y="47278"/>
                </a:moveTo>
                <a:lnTo>
                  <a:pt x="3090904" y="140999"/>
                </a:lnTo>
                <a:lnTo>
                  <a:pt x="3054065" y="265147"/>
                </a:lnTo>
                <a:cubicBezTo>
                  <a:pt x="3087256" y="296329"/>
                  <a:pt x="3116089" y="332603"/>
                  <a:pt x="3138727" y="373550"/>
                </a:cubicBezTo>
                <a:lnTo>
                  <a:pt x="3276016" y="367796"/>
                </a:lnTo>
                <a:lnTo>
                  <a:pt x="3328165" y="544574"/>
                </a:lnTo>
                <a:lnTo>
                  <a:pt x="3202503" y="618514"/>
                </a:lnTo>
                <a:cubicBezTo>
                  <a:pt x="3202838" y="654403"/>
                  <a:pt x="3198271" y="689748"/>
                  <a:pt x="3189855" y="723955"/>
                </a:cubicBezTo>
                <a:lnTo>
                  <a:pt x="3295873" y="805599"/>
                </a:lnTo>
                <a:lnTo>
                  <a:pt x="3222192" y="974540"/>
                </a:lnTo>
                <a:lnTo>
                  <a:pt x="3072634" y="949439"/>
                </a:lnTo>
                <a:lnTo>
                  <a:pt x="3079435" y="933845"/>
                </a:lnTo>
                <a:cubicBezTo>
                  <a:pt x="3049413" y="968833"/>
                  <a:pt x="3013398" y="998848"/>
                  <a:pt x="2972910" y="1023288"/>
                </a:cubicBezTo>
                <a:lnTo>
                  <a:pt x="2978897" y="1166163"/>
                </a:lnTo>
                <a:lnTo>
                  <a:pt x="2802119" y="1218312"/>
                </a:lnTo>
                <a:lnTo>
                  <a:pt x="2729602" y="1095065"/>
                </a:lnTo>
                <a:cubicBezTo>
                  <a:pt x="2686199" y="1096396"/>
                  <a:pt x="2643414" y="1091732"/>
                  <a:pt x="2602615" y="1080209"/>
                </a:cubicBezTo>
                <a:lnTo>
                  <a:pt x="2607165" y="1083226"/>
                </a:lnTo>
                <a:lnTo>
                  <a:pt x="2495179" y="1185484"/>
                </a:lnTo>
                <a:lnTo>
                  <a:pt x="2341599" y="1083585"/>
                </a:lnTo>
                <a:lnTo>
                  <a:pt x="2384929" y="961414"/>
                </a:lnTo>
                <a:cubicBezTo>
                  <a:pt x="2355215" y="933409"/>
                  <a:pt x="2329015" y="901312"/>
                  <a:pt x="2307218" y="865670"/>
                </a:cubicBezTo>
                <a:lnTo>
                  <a:pt x="2171734" y="871348"/>
                </a:lnTo>
                <a:lnTo>
                  <a:pt x="2119584" y="694571"/>
                </a:lnTo>
                <a:lnTo>
                  <a:pt x="2236697" y="625662"/>
                </a:lnTo>
                <a:cubicBezTo>
                  <a:pt x="2235459" y="588297"/>
                  <a:pt x="2238982" y="551385"/>
                  <a:pt x="2246620" y="515603"/>
                </a:cubicBezTo>
                <a:lnTo>
                  <a:pt x="2134594" y="419585"/>
                </a:lnTo>
                <a:lnTo>
                  <a:pt x="2217016" y="254732"/>
                </a:lnTo>
                <a:lnTo>
                  <a:pt x="2365055" y="287627"/>
                </a:lnTo>
                <a:lnTo>
                  <a:pt x="2364476" y="288784"/>
                </a:lnTo>
                <a:cubicBezTo>
                  <a:pt x="2394046" y="254885"/>
                  <a:pt x="2429444" y="225933"/>
                  <a:pt x="2469075" y="202302"/>
                </a:cubicBezTo>
                <a:lnTo>
                  <a:pt x="2464452" y="203666"/>
                </a:lnTo>
                <a:lnTo>
                  <a:pt x="2458102" y="52150"/>
                </a:lnTo>
                <a:lnTo>
                  <a:pt x="2634880" y="0"/>
                </a:lnTo>
                <a:lnTo>
                  <a:pt x="2711784" y="130703"/>
                </a:lnTo>
                <a:lnTo>
                  <a:pt x="2707159" y="132067"/>
                </a:lnTo>
                <a:cubicBezTo>
                  <a:pt x="2750672" y="130497"/>
                  <a:pt x="2793590" y="134953"/>
                  <a:pt x="2834535" y="14631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701"/>
          </a:p>
        </p:txBody>
      </p:sp>
      <p:sp>
        <p:nvSpPr>
          <p:cNvPr id="67" name="Rectangle 5">
            <a:extLst>
              <a:ext uri="{FF2B5EF4-FFF2-40B4-BE49-F238E27FC236}">
                <a16:creationId xmlns:a16="http://schemas.microsoft.com/office/drawing/2014/main" xmlns="" id="{23D29F28-F946-4763-B6F0-2704C7ED296E}"/>
              </a:ext>
            </a:extLst>
          </p:cNvPr>
          <p:cNvSpPr>
            <a:spLocks noChangeAspect="1"/>
          </p:cNvSpPr>
          <p:nvPr/>
        </p:nvSpPr>
        <p:spPr>
          <a:xfrm>
            <a:off x="2107311" y="5330825"/>
            <a:ext cx="571500" cy="571500"/>
          </a:xfrm>
          <a:custGeom>
            <a:avLst/>
            <a:gdLst/>
            <a:ahLst/>
            <a:cxnLst/>
            <a:rect l="l" t="t" r="r" b="b"/>
            <a:pathLst>
              <a:path w="3971162" h="3968213">
                <a:moveTo>
                  <a:pt x="808855" y="2815607"/>
                </a:moveTo>
                <a:lnTo>
                  <a:pt x="1168895" y="2815607"/>
                </a:lnTo>
                <a:lnTo>
                  <a:pt x="1168895" y="3175607"/>
                </a:lnTo>
                <a:lnTo>
                  <a:pt x="808855" y="3175607"/>
                </a:lnTo>
                <a:close/>
                <a:moveTo>
                  <a:pt x="697665" y="2704397"/>
                </a:moveTo>
                <a:lnTo>
                  <a:pt x="697665" y="3286817"/>
                </a:lnTo>
                <a:lnTo>
                  <a:pt x="1280085" y="3286817"/>
                </a:lnTo>
                <a:lnTo>
                  <a:pt x="1280085" y="2704397"/>
                </a:lnTo>
                <a:close/>
                <a:moveTo>
                  <a:pt x="537750" y="2544482"/>
                </a:moveTo>
                <a:lnTo>
                  <a:pt x="1440000" y="2544482"/>
                </a:lnTo>
                <a:lnTo>
                  <a:pt x="1440000" y="3446732"/>
                </a:lnTo>
                <a:lnTo>
                  <a:pt x="537750" y="3446732"/>
                </a:lnTo>
                <a:close/>
                <a:moveTo>
                  <a:pt x="0" y="2528213"/>
                </a:moveTo>
                <a:lnTo>
                  <a:pt x="360000" y="2528213"/>
                </a:lnTo>
                <a:lnTo>
                  <a:pt x="360000" y="3608213"/>
                </a:lnTo>
                <a:lnTo>
                  <a:pt x="1440000" y="3608213"/>
                </a:lnTo>
                <a:lnTo>
                  <a:pt x="1440000" y="3968213"/>
                </a:lnTo>
                <a:lnTo>
                  <a:pt x="360000" y="3968213"/>
                </a:lnTo>
                <a:lnTo>
                  <a:pt x="0" y="3968213"/>
                </a:lnTo>
                <a:lnTo>
                  <a:pt x="0" y="3608213"/>
                </a:lnTo>
                <a:close/>
                <a:moveTo>
                  <a:pt x="3605829" y="2524046"/>
                </a:moveTo>
                <a:lnTo>
                  <a:pt x="3965829" y="2524046"/>
                </a:lnTo>
                <a:lnTo>
                  <a:pt x="3965829" y="3604046"/>
                </a:lnTo>
                <a:lnTo>
                  <a:pt x="3965829" y="3964046"/>
                </a:lnTo>
                <a:lnTo>
                  <a:pt x="3605829" y="3964046"/>
                </a:lnTo>
                <a:lnTo>
                  <a:pt x="2525829" y="3964046"/>
                </a:lnTo>
                <a:lnTo>
                  <a:pt x="2525829" y="3604046"/>
                </a:lnTo>
                <a:lnTo>
                  <a:pt x="3605829" y="3604046"/>
                </a:lnTo>
                <a:close/>
                <a:moveTo>
                  <a:pt x="1542677" y="2468095"/>
                </a:moveTo>
                <a:lnTo>
                  <a:pt x="1758701" y="2468095"/>
                </a:lnTo>
                <a:lnTo>
                  <a:pt x="1758701" y="2835684"/>
                </a:lnTo>
                <a:lnTo>
                  <a:pt x="1542677" y="2835684"/>
                </a:lnTo>
                <a:close/>
                <a:moveTo>
                  <a:pt x="3174101" y="2437460"/>
                </a:moveTo>
                <a:lnTo>
                  <a:pt x="3390125" y="2437460"/>
                </a:lnTo>
                <a:lnTo>
                  <a:pt x="3390125" y="2663201"/>
                </a:lnTo>
                <a:lnTo>
                  <a:pt x="3174101" y="2663201"/>
                </a:lnTo>
                <a:close/>
                <a:moveTo>
                  <a:pt x="2809842" y="2295613"/>
                </a:moveTo>
                <a:lnTo>
                  <a:pt x="3025866" y="2295613"/>
                </a:lnTo>
                <a:lnTo>
                  <a:pt x="3025866" y="2663202"/>
                </a:lnTo>
                <a:lnTo>
                  <a:pt x="3389097" y="2663202"/>
                </a:lnTo>
                <a:lnTo>
                  <a:pt x="3389097" y="2873898"/>
                </a:lnTo>
                <a:lnTo>
                  <a:pt x="3389097" y="2873898"/>
                </a:lnTo>
                <a:lnTo>
                  <a:pt x="3389097" y="3446732"/>
                </a:lnTo>
                <a:lnTo>
                  <a:pt x="3173073" y="3446732"/>
                </a:lnTo>
                <a:lnTo>
                  <a:pt x="3173073" y="2879226"/>
                </a:lnTo>
                <a:lnTo>
                  <a:pt x="3021508" y="2879226"/>
                </a:lnTo>
                <a:lnTo>
                  <a:pt x="3021508" y="2663202"/>
                </a:lnTo>
                <a:lnTo>
                  <a:pt x="2809842" y="2663202"/>
                </a:lnTo>
                <a:close/>
                <a:moveTo>
                  <a:pt x="2093780" y="2089306"/>
                </a:moveTo>
                <a:lnTo>
                  <a:pt x="2309804" y="2089306"/>
                </a:lnTo>
                <a:lnTo>
                  <a:pt x="2309804" y="2315047"/>
                </a:lnTo>
                <a:lnTo>
                  <a:pt x="2093780" y="2315047"/>
                </a:lnTo>
                <a:close/>
                <a:moveTo>
                  <a:pt x="2656492" y="1853849"/>
                </a:moveTo>
                <a:lnTo>
                  <a:pt x="2872516" y="1853849"/>
                </a:lnTo>
                <a:lnTo>
                  <a:pt x="2872516" y="2038657"/>
                </a:lnTo>
                <a:lnTo>
                  <a:pt x="2989835" y="2038657"/>
                </a:lnTo>
                <a:lnTo>
                  <a:pt x="2989835" y="1887092"/>
                </a:lnTo>
                <a:lnTo>
                  <a:pt x="3205859" y="1887092"/>
                </a:lnTo>
                <a:lnTo>
                  <a:pt x="3205859" y="2028940"/>
                </a:lnTo>
                <a:lnTo>
                  <a:pt x="3390125" y="2028940"/>
                </a:lnTo>
                <a:lnTo>
                  <a:pt x="3390125" y="2254681"/>
                </a:lnTo>
                <a:lnTo>
                  <a:pt x="3205859" y="2254681"/>
                </a:lnTo>
                <a:lnTo>
                  <a:pt x="3174101" y="2254681"/>
                </a:lnTo>
                <a:lnTo>
                  <a:pt x="3005149" y="2254681"/>
                </a:lnTo>
                <a:lnTo>
                  <a:pt x="2989835" y="2254681"/>
                </a:lnTo>
                <a:lnTo>
                  <a:pt x="2688721" y="2254681"/>
                </a:lnTo>
                <a:lnTo>
                  <a:pt x="2688721" y="2447179"/>
                </a:lnTo>
                <a:lnTo>
                  <a:pt x="2488606" y="2447179"/>
                </a:lnTo>
                <a:lnTo>
                  <a:pt x="2488606" y="2663841"/>
                </a:lnTo>
                <a:lnTo>
                  <a:pt x="2486018" y="2663841"/>
                </a:lnTo>
                <a:lnTo>
                  <a:pt x="2486018" y="2846997"/>
                </a:lnTo>
                <a:lnTo>
                  <a:pt x="2840287" y="2846997"/>
                </a:lnTo>
                <a:lnTo>
                  <a:pt x="2840287" y="3046907"/>
                </a:lnTo>
                <a:lnTo>
                  <a:pt x="3045880" y="3046907"/>
                </a:lnTo>
                <a:lnTo>
                  <a:pt x="3045880" y="3272648"/>
                </a:lnTo>
                <a:lnTo>
                  <a:pt x="2829856" y="3272648"/>
                </a:lnTo>
                <a:lnTo>
                  <a:pt x="2829856" y="3063021"/>
                </a:lnTo>
                <a:lnTo>
                  <a:pt x="2472698" y="3063021"/>
                </a:lnTo>
                <a:lnTo>
                  <a:pt x="2472698" y="2847499"/>
                </a:lnTo>
                <a:lnTo>
                  <a:pt x="2093780" y="2847499"/>
                </a:lnTo>
                <a:lnTo>
                  <a:pt x="2088510" y="2847499"/>
                </a:lnTo>
                <a:lnTo>
                  <a:pt x="1910267" y="2847499"/>
                </a:lnTo>
                <a:lnTo>
                  <a:pt x="1910267" y="3028023"/>
                </a:lnTo>
                <a:lnTo>
                  <a:pt x="2277575" y="3028023"/>
                </a:lnTo>
                <a:lnTo>
                  <a:pt x="2277575" y="3241488"/>
                </a:lnTo>
                <a:lnTo>
                  <a:pt x="2829855" y="3241488"/>
                </a:lnTo>
                <a:lnTo>
                  <a:pt x="2829855" y="3457512"/>
                </a:lnTo>
                <a:lnTo>
                  <a:pt x="2269993" y="3457512"/>
                </a:lnTo>
                <a:lnTo>
                  <a:pt x="2269993" y="3244047"/>
                </a:lnTo>
                <a:lnTo>
                  <a:pt x="2111604" y="3244047"/>
                </a:lnTo>
                <a:lnTo>
                  <a:pt x="2111604" y="3446733"/>
                </a:lnTo>
                <a:lnTo>
                  <a:pt x="1744015" y="3446733"/>
                </a:lnTo>
                <a:lnTo>
                  <a:pt x="1744015" y="3230709"/>
                </a:lnTo>
                <a:lnTo>
                  <a:pt x="1909986" y="3230709"/>
                </a:lnTo>
                <a:lnTo>
                  <a:pt x="1909986" y="3051709"/>
                </a:lnTo>
                <a:lnTo>
                  <a:pt x="1542678" y="3051709"/>
                </a:lnTo>
                <a:lnTo>
                  <a:pt x="1542678" y="2835685"/>
                </a:lnTo>
                <a:lnTo>
                  <a:pt x="1877756" y="2835685"/>
                </a:lnTo>
                <a:lnTo>
                  <a:pt x="1877756" y="2315047"/>
                </a:lnTo>
                <a:lnTo>
                  <a:pt x="2093780" y="2315047"/>
                </a:lnTo>
                <a:lnTo>
                  <a:pt x="2093780" y="2631475"/>
                </a:lnTo>
                <a:lnTo>
                  <a:pt x="2272582" y="2631475"/>
                </a:lnTo>
                <a:lnTo>
                  <a:pt x="2272582" y="2438100"/>
                </a:lnTo>
                <a:lnTo>
                  <a:pt x="2472697" y="2438100"/>
                </a:lnTo>
                <a:lnTo>
                  <a:pt x="2472697" y="2254681"/>
                </a:lnTo>
                <a:lnTo>
                  <a:pt x="2472697" y="2221438"/>
                </a:lnTo>
                <a:lnTo>
                  <a:pt x="2472697" y="2038657"/>
                </a:lnTo>
                <a:lnTo>
                  <a:pt x="2656492" y="2038657"/>
                </a:lnTo>
                <a:close/>
                <a:moveTo>
                  <a:pt x="2989836" y="1667759"/>
                </a:moveTo>
                <a:lnTo>
                  <a:pt x="3357425" y="1667759"/>
                </a:lnTo>
                <a:lnTo>
                  <a:pt x="3357425" y="1883783"/>
                </a:lnTo>
                <a:lnTo>
                  <a:pt x="2989836" y="1883783"/>
                </a:lnTo>
                <a:close/>
                <a:moveTo>
                  <a:pt x="2309586" y="1554888"/>
                </a:moveTo>
                <a:lnTo>
                  <a:pt x="2829824" y="1554888"/>
                </a:lnTo>
                <a:lnTo>
                  <a:pt x="2829824" y="1770912"/>
                </a:lnTo>
                <a:lnTo>
                  <a:pt x="2525643" y="1770912"/>
                </a:lnTo>
                <a:lnTo>
                  <a:pt x="2525643" y="1927296"/>
                </a:lnTo>
                <a:lnTo>
                  <a:pt x="2309619" y="1927296"/>
                </a:lnTo>
                <a:lnTo>
                  <a:pt x="2309619" y="1770912"/>
                </a:lnTo>
                <a:lnTo>
                  <a:pt x="2309586" y="1770912"/>
                </a:lnTo>
                <a:close/>
                <a:moveTo>
                  <a:pt x="616397" y="1550030"/>
                </a:moveTo>
                <a:lnTo>
                  <a:pt x="808855" y="1550030"/>
                </a:lnTo>
                <a:lnTo>
                  <a:pt x="832421" y="1550030"/>
                </a:lnTo>
                <a:lnTo>
                  <a:pt x="1024879" y="1550030"/>
                </a:lnTo>
                <a:lnTo>
                  <a:pt x="1024879" y="1775771"/>
                </a:lnTo>
                <a:lnTo>
                  <a:pt x="832421" y="1775771"/>
                </a:lnTo>
                <a:lnTo>
                  <a:pt x="832421" y="2079590"/>
                </a:lnTo>
                <a:lnTo>
                  <a:pt x="1028931" y="2079590"/>
                </a:lnTo>
                <a:lnTo>
                  <a:pt x="1192537" y="2079590"/>
                </a:lnTo>
                <a:lnTo>
                  <a:pt x="1244955" y="2079590"/>
                </a:lnTo>
                <a:lnTo>
                  <a:pt x="1244955" y="2231155"/>
                </a:lnTo>
                <a:lnTo>
                  <a:pt x="1468668" y="2231155"/>
                </a:lnTo>
                <a:lnTo>
                  <a:pt x="1468668" y="2447179"/>
                </a:lnTo>
                <a:lnTo>
                  <a:pt x="1244955" y="2447179"/>
                </a:lnTo>
                <a:lnTo>
                  <a:pt x="1244955" y="2447179"/>
                </a:lnTo>
                <a:lnTo>
                  <a:pt x="1028931" y="2447179"/>
                </a:lnTo>
                <a:lnTo>
                  <a:pt x="1028931" y="2295614"/>
                </a:lnTo>
                <a:lnTo>
                  <a:pt x="619703" y="2295614"/>
                </a:lnTo>
                <a:lnTo>
                  <a:pt x="619703" y="2082482"/>
                </a:lnTo>
                <a:lnTo>
                  <a:pt x="616397" y="2082482"/>
                </a:lnTo>
                <a:close/>
                <a:moveTo>
                  <a:pt x="1747452" y="1324289"/>
                </a:moveTo>
                <a:lnTo>
                  <a:pt x="1963476" y="1324289"/>
                </a:lnTo>
                <a:lnTo>
                  <a:pt x="1963476" y="1528779"/>
                </a:lnTo>
                <a:lnTo>
                  <a:pt x="2151955" y="1528779"/>
                </a:lnTo>
                <a:lnTo>
                  <a:pt x="2151955" y="1754520"/>
                </a:lnTo>
                <a:lnTo>
                  <a:pt x="1935931" y="1754520"/>
                </a:lnTo>
                <a:lnTo>
                  <a:pt x="1935931" y="1550030"/>
                </a:lnTo>
                <a:lnTo>
                  <a:pt x="1758702" y="1550030"/>
                </a:lnTo>
                <a:lnTo>
                  <a:pt x="1758702" y="1863566"/>
                </a:lnTo>
                <a:lnTo>
                  <a:pt x="2119726" y="1863566"/>
                </a:lnTo>
                <a:lnTo>
                  <a:pt x="2119726" y="2079590"/>
                </a:lnTo>
                <a:lnTo>
                  <a:pt x="1761543" y="2079590"/>
                </a:lnTo>
                <a:lnTo>
                  <a:pt x="1761543" y="2259540"/>
                </a:lnTo>
                <a:lnTo>
                  <a:pt x="1545519" y="2259540"/>
                </a:lnTo>
                <a:lnTo>
                  <a:pt x="1545519" y="2082482"/>
                </a:lnTo>
                <a:lnTo>
                  <a:pt x="1542678" y="2082482"/>
                </a:lnTo>
                <a:lnTo>
                  <a:pt x="1542678" y="2079589"/>
                </a:lnTo>
                <a:lnTo>
                  <a:pt x="1030691" y="2079589"/>
                </a:lnTo>
                <a:lnTo>
                  <a:pt x="1030691" y="1863565"/>
                </a:lnTo>
                <a:lnTo>
                  <a:pt x="1192537" y="1863565"/>
                </a:lnTo>
                <a:lnTo>
                  <a:pt x="1192537" y="1662900"/>
                </a:lnTo>
                <a:lnTo>
                  <a:pt x="1440000" y="1662900"/>
                </a:lnTo>
                <a:lnTo>
                  <a:pt x="1440000" y="1863565"/>
                </a:lnTo>
                <a:lnTo>
                  <a:pt x="1542678" y="1863565"/>
                </a:lnTo>
                <a:lnTo>
                  <a:pt x="1542678" y="1550030"/>
                </a:lnTo>
                <a:lnTo>
                  <a:pt x="1747452" y="1550030"/>
                </a:lnTo>
                <a:close/>
                <a:moveTo>
                  <a:pt x="2802267" y="814725"/>
                </a:moveTo>
                <a:lnTo>
                  <a:pt x="3162307" y="814725"/>
                </a:lnTo>
                <a:lnTo>
                  <a:pt x="3162307" y="1174725"/>
                </a:lnTo>
                <a:lnTo>
                  <a:pt x="2802267" y="1174725"/>
                </a:lnTo>
                <a:close/>
                <a:moveTo>
                  <a:pt x="884915" y="814725"/>
                </a:moveTo>
                <a:lnTo>
                  <a:pt x="1244955" y="814725"/>
                </a:lnTo>
                <a:lnTo>
                  <a:pt x="1244955" y="1174725"/>
                </a:lnTo>
                <a:lnTo>
                  <a:pt x="884915" y="1174725"/>
                </a:lnTo>
                <a:close/>
                <a:moveTo>
                  <a:pt x="2691077" y="703515"/>
                </a:moveTo>
                <a:lnTo>
                  <a:pt x="2691077" y="1285935"/>
                </a:lnTo>
                <a:lnTo>
                  <a:pt x="3273497" y="1285935"/>
                </a:lnTo>
                <a:lnTo>
                  <a:pt x="3273497" y="703515"/>
                </a:lnTo>
                <a:close/>
                <a:moveTo>
                  <a:pt x="773725" y="703515"/>
                </a:moveTo>
                <a:lnTo>
                  <a:pt x="773725" y="1285935"/>
                </a:lnTo>
                <a:lnTo>
                  <a:pt x="1356145" y="1285935"/>
                </a:lnTo>
                <a:lnTo>
                  <a:pt x="1356145" y="703515"/>
                </a:lnTo>
                <a:close/>
                <a:moveTo>
                  <a:pt x="2531162" y="543600"/>
                </a:moveTo>
                <a:lnTo>
                  <a:pt x="3433412" y="543600"/>
                </a:lnTo>
                <a:lnTo>
                  <a:pt x="3433412" y="1445850"/>
                </a:lnTo>
                <a:lnTo>
                  <a:pt x="2531162" y="1445850"/>
                </a:lnTo>
                <a:close/>
                <a:moveTo>
                  <a:pt x="613810" y="543600"/>
                </a:moveTo>
                <a:lnTo>
                  <a:pt x="1516060" y="543600"/>
                </a:lnTo>
                <a:lnTo>
                  <a:pt x="1516060" y="1445850"/>
                </a:lnTo>
                <a:lnTo>
                  <a:pt x="613810" y="1445850"/>
                </a:lnTo>
                <a:close/>
                <a:moveTo>
                  <a:pt x="2088509" y="543244"/>
                </a:moveTo>
                <a:lnTo>
                  <a:pt x="2283187" y="543244"/>
                </a:lnTo>
                <a:lnTo>
                  <a:pt x="2283187" y="759268"/>
                </a:lnTo>
                <a:lnTo>
                  <a:pt x="2088509" y="759268"/>
                </a:lnTo>
                <a:close/>
                <a:moveTo>
                  <a:pt x="1751276" y="543243"/>
                </a:moveTo>
                <a:lnTo>
                  <a:pt x="1967300" y="543243"/>
                </a:lnTo>
                <a:lnTo>
                  <a:pt x="1967300" y="986389"/>
                </a:lnTo>
                <a:lnTo>
                  <a:pt x="2119726" y="986389"/>
                </a:lnTo>
                <a:lnTo>
                  <a:pt x="2119726" y="986388"/>
                </a:lnTo>
                <a:lnTo>
                  <a:pt x="2335750" y="986388"/>
                </a:lnTo>
                <a:lnTo>
                  <a:pt x="2335750" y="1491348"/>
                </a:lnTo>
                <a:lnTo>
                  <a:pt x="2119726" y="1491348"/>
                </a:lnTo>
                <a:lnTo>
                  <a:pt x="2119726" y="1202413"/>
                </a:lnTo>
                <a:lnTo>
                  <a:pt x="1747396" y="1202413"/>
                </a:lnTo>
                <a:lnTo>
                  <a:pt x="1747396" y="986389"/>
                </a:lnTo>
                <a:lnTo>
                  <a:pt x="1751276" y="986389"/>
                </a:lnTo>
                <a:close/>
                <a:moveTo>
                  <a:pt x="4409" y="5850"/>
                </a:moveTo>
                <a:lnTo>
                  <a:pt x="364409" y="5850"/>
                </a:lnTo>
                <a:lnTo>
                  <a:pt x="1444409" y="5850"/>
                </a:lnTo>
                <a:lnTo>
                  <a:pt x="1444409" y="365850"/>
                </a:lnTo>
                <a:lnTo>
                  <a:pt x="364409" y="365850"/>
                </a:lnTo>
                <a:lnTo>
                  <a:pt x="364409" y="1445850"/>
                </a:lnTo>
                <a:lnTo>
                  <a:pt x="4409" y="1445850"/>
                </a:lnTo>
                <a:lnTo>
                  <a:pt x="4409" y="365850"/>
                </a:lnTo>
                <a:close/>
                <a:moveTo>
                  <a:pt x="2531162" y="0"/>
                </a:moveTo>
                <a:lnTo>
                  <a:pt x="3611162" y="0"/>
                </a:lnTo>
                <a:lnTo>
                  <a:pt x="3971162" y="0"/>
                </a:lnTo>
                <a:lnTo>
                  <a:pt x="3971162" y="360000"/>
                </a:lnTo>
                <a:lnTo>
                  <a:pt x="3971162" y="1440000"/>
                </a:lnTo>
                <a:lnTo>
                  <a:pt x="3611162" y="1440000"/>
                </a:lnTo>
                <a:lnTo>
                  <a:pt x="3611162" y="360000"/>
                </a:lnTo>
                <a:lnTo>
                  <a:pt x="2531162" y="360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701">
              <a:solidFill>
                <a:schemeClr val="tx1"/>
              </a:solidFill>
            </a:endParaRPr>
          </a:p>
        </p:txBody>
      </p:sp>
      <p:sp>
        <p:nvSpPr>
          <p:cNvPr id="68" name="TextBox 38">
            <a:extLst>
              <a:ext uri="{FF2B5EF4-FFF2-40B4-BE49-F238E27FC236}">
                <a16:creationId xmlns:a16="http://schemas.microsoft.com/office/drawing/2014/main" xmlns="" id="{E90895E8-1509-48EE-BEDA-5AF62C3A6F9C}"/>
              </a:ext>
            </a:extLst>
          </p:cNvPr>
          <p:cNvSpPr txBox="1"/>
          <p:nvPr/>
        </p:nvSpPr>
        <p:spPr>
          <a:xfrm>
            <a:off x="2486724" y="4148137"/>
            <a:ext cx="3082925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成立全臺第一美術班</a:t>
            </a:r>
            <a:endParaRPr lang="ko-KR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9" name="TextBox 39">
            <a:extLst>
              <a:ext uri="{FF2B5EF4-FFF2-40B4-BE49-F238E27FC236}">
                <a16:creationId xmlns:a16="http://schemas.microsoft.com/office/drawing/2014/main" xmlns="" id="{832063EB-08C3-4CB1-8E63-665D6B60C095}"/>
              </a:ext>
            </a:extLst>
          </p:cNvPr>
          <p:cNvSpPr txBox="1"/>
          <p:nvPr/>
        </p:nvSpPr>
        <p:spPr>
          <a:xfrm>
            <a:off x="2486724" y="4616450"/>
            <a:ext cx="2027237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美術資優教育成為本校特色</a:t>
            </a:r>
            <a:endParaRPr lang="ko-KR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0" name="TextBox 42">
            <a:extLst>
              <a:ext uri="{FF2B5EF4-FFF2-40B4-BE49-F238E27FC236}">
                <a16:creationId xmlns:a16="http://schemas.microsoft.com/office/drawing/2014/main" xmlns="" id="{A171FEE6-9C71-47B8-AC95-F39B91E6EAF0}"/>
              </a:ext>
            </a:extLst>
          </p:cNvPr>
          <p:cNvSpPr txBox="1"/>
          <p:nvPr/>
        </p:nvSpPr>
        <p:spPr>
          <a:xfrm>
            <a:off x="5989855" y="4655584"/>
            <a:ext cx="1985962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辦理第一屆藝術表演會</a:t>
            </a:r>
            <a:endParaRPr lang="ko-KR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1" name="TextBox 46">
            <a:extLst>
              <a:ext uri="{FF2B5EF4-FFF2-40B4-BE49-F238E27FC236}">
                <a16:creationId xmlns:a16="http://schemas.microsoft.com/office/drawing/2014/main" xmlns="" id="{A6ED59CF-0BCD-4566-B2FF-F693DEA17E6C}"/>
              </a:ext>
            </a:extLst>
          </p:cNvPr>
          <p:cNvSpPr txBox="1"/>
          <p:nvPr/>
        </p:nvSpPr>
        <p:spPr>
          <a:xfrm>
            <a:off x="4471178" y="2616200"/>
            <a:ext cx="1985963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美術資優班轉型為藝術才能美術班</a:t>
            </a:r>
            <a:endParaRPr lang="ko-KR" altLang="en-US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2" name="TextBox 50">
            <a:extLst>
              <a:ext uri="{FF2B5EF4-FFF2-40B4-BE49-F238E27FC236}">
                <a16:creationId xmlns:a16="http://schemas.microsoft.com/office/drawing/2014/main" xmlns="" id="{3232B105-DB2B-45D7-9A33-0C12D01BC4D6}"/>
              </a:ext>
            </a:extLst>
          </p:cNvPr>
          <p:cNvSpPr txBox="1"/>
          <p:nvPr/>
        </p:nvSpPr>
        <p:spPr>
          <a:xfrm>
            <a:off x="7882884" y="2582428"/>
            <a:ext cx="2271712" cy="1077218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完成校園優質化工程</a:t>
            </a:r>
            <a:r>
              <a:rPr lang="en-US" altLang="zh-TW" sz="16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(</a:t>
            </a:r>
            <a:r>
              <a:rPr lang="zh-TW" altLang="en-US" sz="16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圖書館、教研室、遊戲場、司令台、圍牆、外牆整修、穿堂、操場</a:t>
            </a:r>
            <a:r>
              <a:rPr lang="en-US" altLang="zh-TW" sz="16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)</a:t>
            </a:r>
            <a:endParaRPr lang="ko-KR" altLang="en-US" sz="1600" b="1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3" name="Oval 50">
            <a:extLst>
              <a:ext uri="{FF2B5EF4-FFF2-40B4-BE49-F238E27FC236}">
                <a16:creationId xmlns:a16="http://schemas.microsoft.com/office/drawing/2014/main" xmlns="" id="{033CC2A7-43E5-47E3-9660-4ED5F31D6CCC}"/>
              </a:ext>
            </a:extLst>
          </p:cNvPr>
          <p:cNvSpPr>
            <a:spLocks noChangeAspect="1"/>
          </p:cNvSpPr>
          <p:nvPr/>
        </p:nvSpPr>
        <p:spPr>
          <a:xfrm>
            <a:off x="376936" y="1998662"/>
            <a:ext cx="590550" cy="666750"/>
          </a:xfrm>
          <a:custGeom>
            <a:avLst/>
            <a:gdLst/>
            <a:ahLst/>
            <a:cxnLst/>
            <a:rect l="l" t="t" r="r" b="b"/>
            <a:pathLst>
              <a:path w="2868687" h="3240000">
                <a:moveTo>
                  <a:pt x="1433799" y="2290728"/>
                </a:moveTo>
                <a:cubicBezTo>
                  <a:pt x="1317650" y="2346839"/>
                  <a:pt x="1203301" y="2394700"/>
                  <a:pt x="1093028" y="2434329"/>
                </a:cubicBezTo>
                <a:cubicBezTo>
                  <a:pt x="1167481" y="2812207"/>
                  <a:pt x="1292592" y="3060000"/>
                  <a:pt x="1434343" y="3060000"/>
                </a:cubicBezTo>
                <a:cubicBezTo>
                  <a:pt x="1576138" y="3060000"/>
                  <a:pt x="1701284" y="2812053"/>
                  <a:pt x="1774025" y="2433735"/>
                </a:cubicBezTo>
                <a:cubicBezTo>
                  <a:pt x="1663854" y="2394452"/>
                  <a:pt x="1549823" y="2346469"/>
                  <a:pt x="1433799" y="2290728"/>
                </a:cubicBezTo>
                <a:close/>
                <a:moveTo>
                  <a:pt x="1824954" y="2078037"/>
                </a:moveTo>
                <a:cubicBezTo>
                  <a:pt x="1794480" y="2097450"/>
                  <a:pt x="1763147" y="2116057"/>
                  <a:pt x="1731343" y="2134419"/>
                </a:cubicBezTo>
                <a:lnTo>
                  <a:pt x="1635415" y="2187161"/>
                </a:lnTo>
                <a:cubicBezTo>
                  <a:pt x="1691788" y="2215044"/>
                  <a:pt x="1747931" y="2239109"/>
                  <a:pt x="1803378" y="2259350"/>
                </a:cubicBezTo>
                <a:cubicBezTo>
                  <a:pt x="1812120" y="2201101"/>
                  <a:pt x="1819148" y="2140526"/>
                  <a:pt x="1824954" y="2078037"/>
                </a:cubicBezTo>
                <a:close/>
                <a:moveTo>
                  <a:pt x="1042306" y="2077178"/>
                </a:moveTo>
                <a:cubicBezTo>
                  <a:pt x="1047949" y="2140175"/>
                  <a:pt x="1055328" y="2201182"/>
                  <a:pt x="1063873" y="2259905"/>
                </a:cubicBezTo>
                <a:cubicBezTo>
                  <a:pt x="1119365" y="2238275"/>
                  <a:pt x="1176217" y="2214355"/>
                  <a:pt x="1233887" y="2187801"/>
                </a:cubicBezTo>
                <a:cubicBezTo>
                  <a:pt x="1201538" y="2170955"/>
                  <a:pt x="1169452" y="2152957"/>
                  <a:pt x="1137343" y="2134419"/>
                </a:cubicBezTo>
                <a:close/>
                <a:moveTo>
                  <a:pt x="559768" y="1732679"/>
                </a:moveTo>
                <a:cubicBezTo>
                  <a:pt x="268524" y="1984850"/>
                  <a:pt x="116369" y="2217202"/>
                  <a:pt x="187266" y="2340000"/>
                </a:cubicBezTo>
                <a:cubicBezTo>
                  <a:pt x="258144" y="2462764"/>
                  <a:pt x="535307" y="2447213"/>
                  <a:pt x="899736" y="2322555"/>
                </a:cubicBezTo>
                <a:cubicBezTo>
                  <a:pt x="878937" y="2207297"/>
                  <a:pt x="863223" y="2084405"/>
                  <a:pt x="853746" y="1955834"/>
                </a:cubicBezTo>
                <a:cubicBezTo>
                  <a:pt x="747454" y="1883220"/>
                  <a:pt x="648878" y="1808453"/>
                  <a:pt x="559768" y="1732679"/>
                </a:cubicBezTo>
                <a:close/>
                <a:moveTo>
                  <a:pt x="2309048" y="1730507"/>
                </a:moveTo>
                <a:cubicBezTo>
                  <a:pt x="2220666" y="1807660"/>
                  <a:pt x="2121792" y="1882664"/>
                  <a:pt x="2015235" y="1955625"/>
                </a:cubicBezTo>
                <a:cubicBezTo>
                  <a:pt x="2005364" y="2084180"/>
                  <a:pt x="1989894" y="2207119"/>
                  <a:pt x="1967330" y="2322070"/>
                </a:cubicBezTo>
                <a:lnTo>
                  <a:pt x="2081685" y="2358048"/>
                </a:lnTo>
                <a:cubicBezTo>
                  <a:pt x="2116015" y="2320492"/>
                  <a:pt x="2165526" y="2297468"/>
                  <a:pt x="2220415" y="2297468"/>
                </a:cubicBezTo>
                <a:cubicBezTo>
                  <a:pt x="2302230" y="2297468"/>
                  <a:pt x="2372097" y="2348622"/>
                  <a:pt x="2399287" y="2420880"/>
                </a:cubicBezTo>
                <a:cubicBezTo>
                  <a:pt x="2542053" y="2432945"/>
                  <a:pt x="2642630" y="2407186"/>
                  <a:pt x="2681420" y="2340000"/>
                </a:cubicBezTo>
                <a:cubicBezTo>
                  <a:pt x="2752393" y="2217071"/>
                  <a:pt x="2599836" y="1984353"/>
                  <a:pt x="2309048" y="1730507"/>
                </a:cubicBezTo>
                <a:close/>
                <a:moveTo>
                  <a:pt x="2026056" y="1510554"/>
                </a:moveTo>
                <a:cubicBezTo>
                  <a:pt x="2027893" y="1546708"/>
                  <a:pt x="2028343" y="1583211"/>
                  <a:pt x="2028343" y="1620000"/>
                </a:cubicBezTo>
                <a:lnTo>
                  <a:pt x="2024251" y="1730716"/>
                </a:lnTo>
                <a:lnTo>
                  <a:pt x="2173722" y="1619092"/>
                </a:lnTo>
                <a:cubicBezTo>
                  <a:pt x="2127526" y="1582190"/>
                  <a:pt x="2078507" y="1545517"/>
                  <a:pt x="2026056" y="1510554"/>
                </a:cubicBezTo>
                <a:close/>
                <a:moveTo>
                  <a:pt x="844436" y="1509285"/>
                </a:moveTo>
                <a:lnTo>
                  <a:pt x="694964" y="1620908"/>
                </a:lnTo>
                <a:cubicBezTo>
                  <a:pt x="741160" y="1657811"/>
                  <a:pt x="790179" y="1694484"/>
                  <a:pt x="842630" y="1729447"/>
                </a:cubicBezTo>
                <a:cubicBezTo>
                  <a:pt x="840793" y="1693293"/>
                  <a:pt x="840343" y="1656790"/>
                  <a:pt x="840343" y="1620000"/>
                </a:cubicBezTo>
                <a:close/>
                <a:moveTo>
                  <a:pt x="1434343" y="1361184"/>
                </a:moveTo>
                <a:cubicBezTo>
                  <a:pt x="1573534" y="1361184"/>
                  <a:pt x="1686371" y="1474021"/>
                  <a:pt x="1686371" y="1613212"/>
                </a:cubicBezTo>
                <a:cubicBezTo>
                  <a:pt x="1686371" y="1752403"/>
                  <a:pt x="1573534" y="1865240"/>
                  <a:pt x="1434343" y="1865240"/>
                </a:cubicBezTo>
                <a:cubicBezTo>
                  <a:pt x="1295152" y="1865240"/>
                  <a:pt x="1182315" y="1752403"/>
                  <a:pt x="1182315" y="1613212"/>
                </a:cubicBezTo>
                <a:cubicBezTo>
                  <a:pt x="1182315" y="1474021"/>
                  <a:pt x="1295152" y="1361184"/>
                  <a:pt x="1434343" y="1361184"/>
                </a:cubicBezTo>
                <a:close/>
                <a:moveTo>
                  <a:pt x="1433770" y="1149513"/>
                </a:moveTo>
                <a:cubicBezTo>
                  <a:pt x="1365445" y="1183896"/>
                  <a:pt x="1296585" y="1221489"/>
                  <a:pt x="1227343" y="1261466"/>
                </a:cubicBezTo>
                <a:lnTo>
                  <a:pt x="1027157" y="1384911"/>
                </a:lnTo>
                <a:cubicBezTo>
                  <a:pt x="1022222" y="1461370"/>
                  <a:pt x="1020343" y="1539922"/>
                  <a:pt x="1020343" y="1620000"/>
                </a:cubicBezTo>
                <a:lnTo>
                  <a:pt x="1028287" y="1855786"/>
                </a:lnTo>
                <a:cubicBezTo>
                  <a:pt x="1091680" y="1898065"/>
                  <a:pt x="1158394" y="1938727"/>
                  <a:pt x="1227343" y="1978535"/>
                </a:cubicBezTo>
                <a:lnTo>
                  <a:pt x="1434916" y="2090488"/>
                </a:lnTo>
                <a:cubicBezTo>
                  <a:pt x="1503241" y="2056105"/>
                  <a:pt x="1572101" y="2018511"/>
                  <a:pt x="1641343" y="1978535"/>
                </a:cubicBezTo>
                <a:lnTo>
                  <a:pt x="1841530" y="1855090"/>
                </a:lnTo>
                <a:cubicBezTo>
                  <a:pt x="1846464" y="1778631"/>
                  <a:pt x="1848343" y="1700079"/>
                  <a:pt x="1848343" y="1620000"/>
                </a:cubicBezTo>
                <a:lnTo>
                  <a:pt x="1840399" y="1384214"/>
                </a:lnTo>
                <a:cubicBezTo>
                  <a:pt x="1777006" y="1341936"/>
                  <a:pt x="1710293" y="1301274"/>
                  <a:pt x="1641343" y="1261466"/>
                </a:cubicBezTo>
                <a:close/>
                <a:moveTo>
                  <a:pt x="1065308" y="980650"/>
                </a:moveTo>
                <a:cubicBezTo>
                  <a:pt x="1056566" y="1038899"/>
                  <a:pt x="1049538" y="1099475"/>
                  <a:pt x="1043732" y="1161964"/>
                </a:cubicBezTo>
                <a:cubicBezTo>
                  <a:pt x="1074206" y="1142551"/>
                  <a:pt x="1105539" y="1123943"/>
                  <a:pt x="1137343" y="1105581"/>
                </a:cubicBezTo>
                <a:lnTo>
                  <a:pt x="1233271" y="1052839"/>
                </a:lnTo>
                <a:cubicBezTo>
                  <a:pt x="1176898" y="1024957"/>
                  <a:pt x="1120756" y="1000892"/>
                  <a:pt x="1065308" y="980650"/>
                </a:cubicBezTo>
                <a:close/>
                <a:moveTo>
                  <a:pt x="1804814" y="980095"/>
                </a:moveTo>
                <a:cubicBezTo>
                  <a:pt x="1749321" y="1001726"/>
                  <a:pt x="1692469" y="1025646"/>
                  <a:pt x="1634800" y="1052200"/>
                </a:cubicBezTo>
                <a:cubicBezTo>
                  <a:pt x="1667149" y="1069046"/>
                  <a:pt x="1699234" y="1087043"/>
                  <a:pt x="1731343" y="1105581"/>
                </a:cubicBezTo>
                <a:lnTo>
                  <a:pt x="1826380" y="1162822"/>
                </a:lnTo>
                <a:cubicBezTo>
                  <a:pt x="1820738" y="1099825"/>
                  <a:pt x="1813359" y="1038819"/>
                  <a:pt x="1804814" y="980095"/>
                </a:cubicBezTo>
                <a:close/>
                <a:moveTo>
                  <a:pt x="2432236" y="816002"/>
                </a:moveTo>
                <a:cubicBezTo>
                  <a:pt x="2308930" y="820546"/>
                  <a:pt x="2149627" y="855445"/>
                  <a:pt x="1968950" y="917446"/>
                </a:cubicBezTo>
                <a:cubicBezTo>
                  <a:pt x="1989749" y="1032703"/>
                  <a:pt x="2005463" y="1155596"/>
                  <a:pt x="2014941" y="1284167"/>
                </a:cubicBezTo>
                <a:cubicBezTo>
                  <a:pt x="2121232" y="1356780"/>
                  <a:pt x="2219808" y="1431548"/>
                  <a:pt x="2308918" y="1507322"/>
                </a:cubicBezTo>
                <a:cubicBezTo>
                  <a:pt x="2600162" y="1255150"/>
                  <a:pt x="2752317" y="1022798"/>
                  <a:pt x="2681420" y="900000"/>
                </a:cubicBezTo>
                <a:cubicBezTo>
                  <a:pt x="2645694" y="838121"/>
                  <a:pt x="2557557" y="811383"/>
                  <a:pt x="2432236" y="816002"/>
                </a:cubicBezTo>
                <a:close/>
                <a:moveTo>
                  <a:pt x="436450" y="816001"/>
                </a:moveTo>
                <a:cubicBezTo>
                  <a:pt x="311129" y="811383"/>
                  <a:pt x="222992" y="838121"/>
                  <a:pt x="187266" y="900000"/>
                </a:cubicBezTo>
                <a:cubicBezTo>
                  <a:pt x="158404" y="949991"/>
                  <a:pt x="166508" y="1018139"/>
                  <a:pt x="206887" y="1097970"/>
                </a:cubicBezTo>
                <a:cubicBezTo>
                  <a:pt x="213842" y="1096217"/>
                  <a:pt x="221021" y="1095812"/>
                  <a:pt x="228294" y="1095812"/>
                </a:cubicBezTo>
                <a:cubicBezTo>
                  <a:pt x="334372" y="1095812"/>
                  <a:pt x="420366" y="1181806"/>
                  <a:pt x="420366" y="1287884"/>
                </a:cubicBezTo>
                <a:cubicBezTo>
                  <a:pt x="420366" y="1314219"/>
                  <a:pt x="415066" y="1339317"/>
                  <a:pt x="405427" y="1362148"/>
                </a:cubicBezTo>
                <a:cubicBezTo>
                  <a:pt x="450585" y="1410442"/>
                  <a:pt x="502437" y="1459559"/>
                  <a:pt x="559639" y="1509493"/>
                </a:cubicBezTo>
                <a:cubicBezTo>
                  <a:pt x="648020" y="1432341"/>
                  <a:pt x="746894" y="1357336"/>
                  <a:pt x="853451" y="1284376"/>
                </a:cubicBezTo>
                <a:cubicBezTo>
                  <a:pt x="863322" y="1155820"/>
                  <a:pt x="878792" y="1032881"/>
                  <a:pt x="901357" y="917930"/>
                </a:cubicBezTo>
                <a:cubicBezTo>
                  <a:pt x="719999" y="855651"/>
                  <a:pt x="560119" y="820559"/>
                  <a:pt x="436450" y="816001"/>
                </a:cubicBezTo>
                <a:close/>
                <a:moveTo>
                  <a:pt x="1434343" y="180000"/>
                </a:moveTo>
                <a:cubicBezTo>
                  <a:pt x="1292548" y="180000"/>
                  <a:pt x="1167402" y="427948"/>
                  <a:pt x="1094661" y="806265"/>
                </a:cubicBezTo>
                <a:cubicBezTo>
                  <a:pt x="1204832" y="845548"/>
                  <a:pt x="1318864" y="893532"/>
                  <a:pt x="1434887" y="949272"/>
                </a:cubicBezTo>
                <a:cubicBezTo>
                  <a:pt x="1551037" y="893162"/>
                  <a:pt x="1665385" y="845301"/>
                  <a:pt x="1775658" y="805671"/>
                </a:cubicBezTo>
                <a:cubicBezTo>
                  <a:pt x="1751860" y="684885"/>
                  <a:pt x="1722886" y="577390"/>
                  <a:pt x="1688823" y="487405"/>
                </a:cubicBezTo>
                <a:cubicBezTo>
                  <a:pt x="1688009" y="487647"/>
                  <a:pt x="1687191" y="487652"/>
                  <a:pt x="1686371" y="487652"/>
                </a:cubicBezTo>
                <a:cubicBezTo>
                  <a:pt x="1580293" y="487652"/>
                  <a:pt x="1494299" y="401658"/>
                  <a:pt x="1494299" y="295580"/>
                </a:cubicBezTo>
                <a:cubicBezTo>
                  <a:pt x="1494299" y="264819"/>
                  <a:pt x="1501530" y="235747"/>
                  <a:pt x="1516122" y="210837"/>
                </a:cubicBezTo>
                <a:cubicBezTo>
                  <a:pt x="1490583" y="189985"/>
                  <a:pt x="1462798" y="180000"/>
                  <a:pt x="1434343" y="180000"/>
                </a:cubicBezTo>
                <a:close/>
                <a:moveTo>
                  <a:pt x="1434343" y="0"/>
                </a:moveTo>
                <a:cubicBezTo>
                  <a:pt x="1509303" y="0"/>
                  <a:pt x="1581019" y="37868"/>
                  <a:pt x="1646062" y="107907"/>
                </a:cubicBezTo>
                <a:cubicBezTo>
                  <a:pt x="1659037" y="104972"/>
                  <a:pt x="1672533" y="103508"/>
                  <a:pt x="1686371" y="103508"/>
                </a:cubicBezTo>
                <a:cubicBezTo>
                  <a:pt x="1792449" y="103508"/>
                  <a:pt x="1878443" y="189502"/>
                  <a:pt x="1878443" y="295580"/>
                </a:cubicBezTo>
                <a:cubicBezTo>
                  <a:pt x="1878443" y="342831"/>
                  <a:pt x="1861381" y="386097"/>
                  <a:pt x="1831228" y="417985"/>
                </a:cubicBezTo>
                <a:cubicBezTo>
                  <a:pt x="1871860" y="515668"/>
                  <a:pt x="1906636" y="628220"/>
                  <a:pt x="1935357" y="752219"/>
                </a:cubicBezTo>
                <a:cubicBezTo>
                  <a:pt x="2379384" y="616814"/>
                  <a:pt x="2731816" y="627289"/>
                  <a:pt x="2837304" y="810000"/>
                </a:cubicBezTo>
                <a:cubicBezTo>
                  <a:pt x="2942793" y="992711"/>
                  <a:pt x="2775650" y="1303161"/>
                  <a:pt x="2436521" y="1620139"/>
                </a:cubicBezTo>
                <a:cubicBezTo>
                  <a:pt x="2775698" y="1936928"/>
                  <a:pt x="2942777" y="2247316"/>
                  <a:pt x="2837304" y="2430000"/>
                </a:cubicBezTo>
                <a:cubicBezTo>
                  <a:pt x="2771439" y="2544083"/>
                  <a:pt x="2609300" y="2591017"/>
                  <a:pt x="2388706" y="2577188"/>
                </a:cubicBezTo>
                <a:cubicBezTo>
                  <a:pt x="2358753" y="2639691"/>
                  <a:pt x="2294480" y="2681612"/>
                  <a:pt x="2220415" y="2681612"/>
                </a:cubicBezTo>
                <a:cubicBezTo>
                  <a:pt x="2122541" y="2681612"/>
                  <a:pt x="2041764" y="2608405"/>
                  <a:pt x="2030773" y="2513644"/>
                </a:cubicBezTo>
                <a:cubicBezTo>
                  <a:pt x="1999304" y="2506661"/>
                  <a:pt x="1967635" y="2497623"/>
                  <a:pt x="1935485" y="2487821"/>
                </a:cubicBezTo>
                <a:cubicBezTo>
                  <a:pt x="1830610" y="2940018"/>
                  <a:pt x="1645322" y="3240000"/>
                  <a:pt x="1434343" y="3240000"/>
                </a:cubicBezTo>
                <a:cubicBezTo>
                  <a:pt x="1223366" y="3240000"/>
                  <a:pt x="1038079" y="2940023"/>
                  <a:pt x="933330" y="2487781"/>
                </a:cubicBezTo>
                <a:cubicBezTo>
                  <a:pt x="489302" y="2623186"/>
                  <a:pt x="136870" y="2612712"/>
                  <a:pt x="31382" y="2430000"/>
                </a:cubicBezTo>
                <a:cubicBezTo>
                  <a:pt x="-74106" y="2247290"/>
                  <a:pt x="93037" y="1936840"/>
                  <a:pt x="432165" y="1619862"/>
                </a:cubicBezTo>
                <a:cubicBezTo>
                  <a:pt x="378689" y="1569916"/>
                  <a:pt x="329491" y="1520128"/>
                  <a:pt x="285801" y="1470219"/>
                </a:cubicBezTo>
                <a:cubicBezTo>
                  <a:pt x="267844" y="1476857"/>
                  <a:pt x="248431" y="1479956"/>
                  <a:pt x="228294" y="1479956"/>
                </a:cubicBezTo>
                <a:cubicBezTo>
                  <a:pt x="122216" y="1479956"/>
                  <a:pt x="36222" y="1393962"/>
                  <a:pt x="36222" y="1287884"/>
                </a:cubicBezTo>
                <a:cubicBezTo>
                  <a:pt x="36222" y="1246866"/>
                  <a:pt x="49080" y="1208850"/>
                  <a:pt x="73868" y="1179672"/>
                </a:cubicBezTo>
                <a:cubicBezTo>
                  <a:pt x="-4733" y="1033688"/>
                  <a:pt x="-23287" y="904690"/>
                  <a:pt x="31382" y="810000"/>
                </a:cubicBezTo>
                <a:cubicBezTo>
                  <a:pt x="136860" y="627306"/>
                  <a:pt x="489234" y="616816"/>
                  <a:pt x="933201" y="752179"/>
                </a:cubicBezTo>
                <a:cubicBezTo>
                  <a:pt x="1038076" y="299982"/>
                  <a:pt x="1223365" y="0"/>
                  <a:pt x="143434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700"/>
          </a:p>
        </p:txBody>
      </p:sp>
      <p:sp>
        <p:nvSpPr>
          <p:cNvPr id="74" name="向下箭號 73"/>
          <p:cNvSpPr/>
          <p:nvPr/>
        </p:nvSpPr>
        <p:spPr>
          <a:xfrm>
            <a:off x="8921511" y="1747301"/>
            <a:ext cx="233362" cy="238125"/>
          </a:xfrm>
          <a:prstGeom prst="down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6" name="직사각형 113">
            <a:extLst>
              <a:ext uri="{FF2B5EF4-FFF2-40B4-BE49-F238E27FC236}">
                <a16:creationId xmlns:a16="http://schemas.microsoft.com/office/drawing/2014/main" xmlns="" id="{6A49C0C4-FA7F-49D4-A2EC-25B9288AFB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40221" y="4115258"/>
            <a:ext cx="142875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4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2021</a:t>
            </a:r>
            <a:endParaRPr lang="ko-KR" altLang="en-US" sz="4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7" name="TextBox 46">
            <a:extLst>
              <a:ext uri="{FF2B5EF4-FFF2-40B4-BE49-F238E27FC236}">
                <a16:creationId xmlns:a16="http://schemas.microsoft.com/office/drawing/2014/main" xmlns="" id="{A6ED59CF-0BCD-4566-B2FF-F693DEA17E6C}"/>
              </a:ext>
            </a:extLst>
          </p:cNvPr>
          <p:cNvSpPr txBox="1"/>
          <p:nvPr/>
        </p:nvSpPr>
        <p:spPr>
          <a:xfrm>
            <a:off x="9522754" y="4848828"/>
            <a:ext cx="1985963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雙語課程學校</a:t>
            </a:r>
            <a:endParaRPr lang="ko-KR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8" name="직사각형 113">
            <a:extLst>
              <a:ext uri="{FF2B5EF4-FFF2-40B4-BE49-F238E27FC236}">
                <a16:creationId xmlns:a16="http://schemas.microsoft.com/office/drawing/2014/main" xmlns="" id="{6A49C0C4-FA7F-49D4-A2EC-25B9288AFB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1422" y="5132387"/>
            <a:ext cx="142875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TW" sz="4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2014</a:t>
            </a:r>
            <a:endParaRPr lang="ko-KR" altLang="en-US" sz="4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9" name="TextBox 46">
            <a:extLst>
              <a:ext uri="{FF2B5EF4-FFF2-40B4-BE49-F238E27FC236}">
                <a16:creationId xmlns:a16="http://schemas.microsoft.com/office/drawing/2014/main" xmlns="" id="{A6ED59CF-0BCD-4566-B2FF-F693DEA17E6C}"/>
              </a:ext>
            </a:extLst>
          </p:cNvPr>
          <p:cNvSpPr txBox="1"/>
          <p:nvPr/>
        </p:nvSpPr>
        <p:spPr>
          <a:xfrm>
            <a:off x="6002459" y="5702300"/>
            <a:ext cx="1985963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榮獲第一屆藝術貢獻獎</a:t>
            </a:r>
            <a:endParaRPr lang="ko-KR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42" name="Straight Connector 17">
            <a:extLst>
              <a:ext uri="{FF2B5EF4-FFF2-40B4-BE49-F238E27FC236}">
                <a16:creationId xmlns:a16="http://schemas.microsoft.com/office/drawing/2014/main" xmlns="" id="{ED517732-80FA-4C62-934B-E9A8149FAF88}"/>
              </a:ext>
            </a:extLst>
          </p:cNvPr>
          <p:cNvCxnSpPr>
            <a:cxnSpLocks/>
          </p:cNvCxnSpPr>
          <p:nvPr/>
        </p:nvCxnSpPr>
        <p:spPr>
          <a:xfrm>
            <a:off x="9205335" y="3968762"/>
            <a:ext cx="6350" cy="1281112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  <a:head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hevron 2">
            <a:extLst>
              <a:ext uri="{FF2B5EF4-FFF2-40B4-BE49-F238E27FC236}">
                <a16:creationId xmlns:a16="http://schemas.microsoft.com/office/drawing/2014/main" xmlns="" id="{ED9974C4-478E-4588-BF78-DBAAB030E765}"/>
              </a:ext>
            </a:extLst>
          </p:cNvPr>
          <p:cNvSpPr/>
          <p:nvPr/>
        </p:nvSpPr>
        <p:spPr>
          <a:xfrm>
            <a:off x="9312161" y="3830637"/>
            <a:ext cx="1440000" cy="234950"/>
          </a:xfrm>
          <a:prstGeom prst="chevron">
            <a:avLst>
              <a:gd name="adj" fmla="val 39922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700" dirty="0">
              <a:solidFill>
                <a:schemeClr val="tx1"/>
              </a:solidFill>
            </a:endParaRPr>
          </a:p>
        </p:txBody>
      </p:sp>
      <p:sp>
        <p:nvSpPr>
          <p:cNvPr id="44" name="Freeform: Shape 47">
            <a:extLst>
              <a:ext uri="{FF2B5EF4-FFF2-40B4-BE49-F238E27FC236}">
                <a16:creationId xmlns:a16="http://schemas.microsoft.com/office/drawing/2014/main" xmlns="" id="{21363CDB-300C-452C-BBA5-646BAF4D985D}"/>
              </a:ext>
            </a:extLst>
          </p:cNvPr>
          <p:cNvSpPr/>
          <p:nvPr/>
        </p:nvSpPr>
        <p:spPr>
          <a:xfrm rot="5400000">
            <a:off x="9062923" y="5433603"/>
            <a:ext cx="249238" cy="249238"/>
          </a:xfrm>
          <a:custGeom>
            <a:avLst/>
            <a:gdLst>
              <a:gd name="connsiteX0" fmla="*/ 42 w 721442"/>
              <a:gd name="connsiteY0" fmla="*/ 522852 h 722507"/>
              <a:gd name="connsiteX1" fmla="*/ 5857 w 721442"/>
              <a:gd name="connsiteY1" fmla="*/ 47329 h 722507"/>
              <a:gd name="connsiteX2" fmla="*/ 53185 w 721442"/>
              <a:gd name="connsiteY2" fmla="*/ 0 h 722507"/>
              <a:gd name="connsiteX3" fmla="*/ 102932 w 721442"/>
              <a:gd name="connsiteY3" fmla="*/ 0 h 722507"/>
              <a:gd name="connsiteX4" fmla="*/ 150260 w 721442"/>
              <a:gd name="connsiteY4" fmla="*/ 47329 h 722507"/>
              <a:gd name="connsiteX5" fmla="*/ 148891 w 721442"/>
              <a:gd name="connsiteY5" fmla="*/ 154199 h 722507"/>
              <a:gd name="connsiteX6" fmla="*/ 148407 w 721442"/>
              <a:gd name="connsiteY6" fmla="*/ 182723 h 722507"/>
              <a:gd name="connsiteX7" fmla="*/ 331751 w 721442"/>
              <a:gd name="connsiteY7" fmla="*/ 177508 h 722507"/>
              <a:gd name="connsiteX8" fmla="*/ 527686 w 721442"/>
              <a:gd name="connsiteY8" fmla="*/ 167574 h 722507"/>
              <a:gd name="connsiteX9" fmla="*/ 467883 w 721442"/>
              <a:gd name="connsiteY9" fmla="*/ 53046 h 722507"/>
              <a:gd name="connsiteX10" fmla="*/ 721421 w 721442"/>
              <a:gd name="connsiteY10" fmla="*/ 129085 h 722507"/>
              <a:gd name="connsiteX11" fmla="*/ 547357 w 721442"/>
              <a:gd name="connsiteY11" fmla="*/ 287593 h 722507"/>
              <a:gd name="connsiteX12" fmla="*/ 146593 w 721442"/>
              <a:gd name="connsiteY12" fmla="*/ 294469 h 722507"/>
              <a:gd name="connsiteX13" fmla="*/ 146309 w 721442"/>
              <a:gd name="connsiteY13" fmla="*/ 312824 h 722507"/>
              <a:gd name="connsiteX14" fmla="*/ 145796 w 721442"/>
              <a:gd name="connsiteY14" fmla="*/ 388895 h 722507"/>
              <a:gd name="connsiteX15" fmla="*/ 145887 w 721442"/>
              <a:gd name="connsiteY15" fmla="*/ 417641 h 722507"/>
              <a:gd name="connsiteX16" fmla="*/ 564076 w 721442"/>
              <a:gd name="connsiteY16" fmla="*/ 417641 h 722507"/>
              <a:gd name="connsiteX17" fmla="*/ 719692 w 721442"/>
              <a:gd name="connsiteY17" fmla="*/ 543229 h 722507"/>
              <a:gd name="connsiteX18" fmla="*/ 631765 w 721442"/>
              <a:gd name="connsiteY18" fmla="*/ 586638 h 722507"/>
              <a:gd name="connsiteX19" fmla="*/ 452578 w 721442"/>
              <a:gd name="connsiteY19" fmla="*/ 524866 h 722507"/>
              <a:gd name="connsiteX20" fmla="*/ 234716 w 721442"/>
              <a:gd name="connsiteY20" fmla="*/ 528410 h 722507"/>
              <a:gd name="connsiteX21" fmla="*/ 147934 w 721442"/>
              <a:gd name="connsiteY21" fmla="*/ 529997 h 722507"/>
              <a:gd name="connsiteX22" fmla="*/ 149842 w 721442"/>
              <a:gd name="connsiteY22" fmla="*/ 554392 h 722507"/>
              <a:gd name="connsiteX23" fmla="*/ 210351 w 721442"/>
              <a:gd name="connsiteY23" fmla="*/ 722507 h 722507"/>
              <a:gd name="connsiteX24" fmla="*/ 42 w 721442"/>
              <a:gd name="connsiteY24" fmla="*/ 522852 h 722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21442" h="722507">
                <a:moveTo>
                  <a:pt x="42" y="522852"/>
                </a:moveTo>
                <a:cubicBezTo>
                  <a:pt x="-605" y="350129"/>
                  <a:pt x="6503" y="220051"/>
                  <a:pt x="5857" y="47329"/>
                </a:cubicBezTo>
                <a:cubicBezTo>
                  <a:pt x="5857" y="21190"/>
                  <a:pt x="27046" y="0"/>
                  <a:pt x="53185" y="0"/>
                </a:cubicBezTo>
                <a:lnTo>
                  <a:pt x="102932" y="0"/>
                </a:lnTo>
                <a:cubicBezTo>
                  <a:pt x="129071" y="0"/>
                  <a:pt x="150260" y="21190"/>
                  <a:pt x="150260" y="47329"/>
                </a:cubicBezTo>
                <a:cubicBezTo>
                  <a:pt x="149853" y="88041"/>
                  <a:pt x="149377" y="122989"/>
                  <a:pt x="148891" y="154199"/>
                </a:cubicBezTo>
                <a:lnTo>
                  <a:pt x="148407" y="182723"/>
                </a:lnTo>
                <a:lnTo>
                  <a:pt x="331751" y="177508"/>
                </a:lnTo>
                <a:cubicBezTo>
                  <a:pt x="397063" y="175650"/>
                  <a:pt x="462374" y="173066"/>
                  <a:pt x="527686" y="167574"/>
                </a:cubicBezTo>
                <a:cubicBezTo>
                  <a:pt x="642817" y="145134"/>
                  <a:pt x="586782" y="11119"/>
                  <a:pt x="467883" y="53046"/>
                </a:cubicBezTo>
                <a:cubicBezTo>
                  <a:pt x="570547" y="-49115"/>
                  <a:pt x="723145" y="18126"/>
                  <a:pt x="721421" y="129085"/>
                </a:cubicBezTo>
                <a:cubicBezTo>
                  <a:pt x="720775" y="181200"/>
                  <a:pt x="734474" y="263637"/>
                  <a:pt x="547357" y="287593"/>
                </a:cubicBezTo>
                <a:lnTo>
                  <a:pt x="146593" y="294469"/>
                </a:lnTo>
                <a:lnTo>
                  <a:pt x="146309" y="312824"/>
                </a:lnTo>
                <a:cubicBezTo>
                  <a:pt x="146013" y="337190"/>
                  <a:pt x="145822" y="361872"/>
                  <a:pt x="145796" y="388895"/>
                </a:cubicBezTo>
                <a:lnTo>
                  <a:pt x="145887" y="417641"/>
                </a:lnTo>
                <a:lnTo>
                  <a:pt x="564076" y="417641"/>
                </a:lnTo>
                <a:cubicBezTo>
                  <a:pt x="676720" y="420465"/>
                  <a:pt x="718804" y="471343"/>
                  <a:pt x="719692" y="543229"/>
                </a:cubicBezTo>
                <a:cubicBezTo>
                  <a:pt x="721183" y="582376"/>
                  <a:pt x="690900" y="608290"/>
                  <a:pt x="631765" y="586638"/>
                </a:cubicBezTo>
                <a:cubicBezTo>
                  <a:pt x="553530" y="556303"/>
                  <a:pt x="540205" y="522675"/>
                  <a:pt x="452578" y="524866"/>
                </a:cubicBezTo>
                <a:cubicBezTo>
                  <a:pt x="380525" y="525785"/>
                  <a:pt x="322260" y="526811"/>
                  <a:pt x="234716" y="528410"/>
                </a:cubicBezTo>
                <a:lnTo>
                  <a:pt x="147934" y="529997"/>
                </a:lnTo>
                <a:lnTo>
                  <a:pt x="149842" y="554392"/>
                </a:lnTo>
                <a:cubicBezTo>
                  <a:pt x="166488" y="646104"/>
                  <a:pt x="240698" y="721838"/>
                  <a:pt x="210351" y="722507"/>
                </a:cubicBezTo>
                <a:cubicBezTo>
                  <a:pt x="126033" y="702477"/>
                  <a:pt x="1009" y="637864"/>
                  <a:pt x="42" y="522852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701">
              <a:latin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69688139"/>
      </p:ext>
    </p:extLst>
  </p:cSld>
  <p:clrMapOvr>
    <a:masterClrMapping/>
  </p:clrMapOvr>
  <p:transition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982" y="570706"/>
            <a:ext cx="895350" cy="914400"/>
          </a:xfrm>
          <a:prstGeom prst="rect">
            <a:avLst/>
          </a:prstGeom>
        </p:spPr>
      </p:pic>
      <p:graphicFrame>
        <p:nvGraphicFramePr>
          <p:cNvPr id="13" name="資料庫圖表 12"/>
          <p:cNvGraphicFramePr/>
          <p:nvPr/>
        </p:nvGraphicFramePr>
        <p:xfrm>
          <a:off x="822479" y="845397"/>
          <a:ext cx="6178685" cy="7703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A4727-3A96-4E73-9839-4898060D22C6}" type="slidenum">
              <a:rPr lang="zh-TW" altLang="en-US" smtClean="0"/>
              <a:t>5</a:t>
            </a:fld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984" y="1969893"/>
            <a:ext cx="5942348" cy="4386457"/>
          </a:xfrm>
          <a:prstGeom prst="rect">
            <a:avLst/>
          </a:pr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xmlns="" id="{0C2452B3-65ED-48AE-B171-86EAD445C293}"/>
              </a:ext>
            </a:extLst>
          </p:cNvPr>
          <p:cNvSpPr/>
          <p:nvPr/>
        </p:nvSpPr>
        <p:spPr>
          <a:xfrm>
            <a:off x="822479" y="2051298"/>
            <a:ext cx="504825" cy="50482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701">
              <a:latin typeface="微軟正黑體" panose="020B0604030504040204" pitchFamily="34" charset="-120"/>
            </a:endParaRP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xmlns="" id="{36809F6A-6C15-4436-928E-D3D07C8738BF}"/>
              </a:ext>
            </a:extLst>
          </p:cNvPr>
          <p:cNvSpPr/>
          <p:nvPr/>
        </p:nvSpPr>
        <p:spPr>
          <a:xfrm>
            <a:off x="822479" y="3588161"/>
            <a:ext cx="504825" cy="5048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701">
              <a:latin typeface="微軟正黑體" panose="020B0604030504040204" pitchFamily="34" charset="-120"/>
            </a:endParaRP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xmlns="" id="{174F6DD5-53DB-4B37-A716-ACEF7B4C31CC}"/>
              </a:ext>
            </a:extLst>
          </p:cNvPr>
          <p:cNvSpPr/>
          <p:nvPr/>
        </p:nvSpPr>
        <p:spPr>
          <a:xfrm>
            <a:off x="849466" y="4862356"/>
            <a:ext cx="504825" cy="50482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701">
              <a:latin typeface="微軟正黑體" panose="020B0604030504040204" pitchFamily="34" charset="-120"/>
            </a:endParaRPr>
          </a:p>
        </p:txBody>
      </p:sp>
      <p:sp>
        <p:nvSpPr>
          <p:cNvPr id="12" name="Trapezoid 24">
            <a:extLst>
              <a:ext uri="{FF2B5EF4-FFF2-40B4-BE49-F238E27FC236}">
                <a16:creationId xmlns:a16="http://schemas.microsoft.com/office/drawing/2014/main" xmlns="" id="{5FDDB018-5EAB-448A-900F-7074A3EE6BBF}"/>
              </a:ext>
            </a:extLst>
          </p:cNvPr>
          <p:cNvSpPr>
            <a:spLocks noChangeAspect="1"/>
          </p:cNvSpPr>
          <p:nvPr/>
        </p:nvSpPr>
        <p:spPr>
          <a:xfrm rot="8369018">
            <a:off x="897091" y="3654836"/>
            <a:ext cx="357188" cy="360362"/>
          </a:xfrm>
          <a:custGeom>
            <a:avLst/>
            <a:gdLst/>
            <a:ahLst/>
            <a:cxnLst/>
            <a:rect l="l" t="t" r="r" b="b"/>
            <a:pathLst>
              <a:path w="4411086" h="4453092">
                <a:moveTo>
                  <a:pt x="3095887" y="1153910"/>
                </a:moveTo>
                <a:cubicBezTo>
                  <a:pt x="3119009" y="1174647"/>
                  <a:pt x="3146597" y="1191685"/>
                  <a:pt x="3177861" y="1203446"/>
                </a:cubicBezTo>
                <a:cubicBezTo>
                  <a:pt x="3302917" y="1250492"/>
                  <a:pt x="3439398" y="1195315"/>
                  <a:pt x="3482703" y="1080205"/>
                </a:cubicBezTo>
                <a:cubicBezTo>
                  <a:pt x="3526008" y="965093"/>
                  <a:pt x="3459737" y="833641"/>
                  <a:pt x="3334683" y="786595"/>
                </a:cubicBezTo>
                <a:cubicBezTo>
                  <a:pt x="3209628" y="739549"/>
                  <a:pt x="3073147" y="794724"/>
                  <a:pt x="3029841" y="909836"/>
                </a:cubicBezTo>
                <a:cubicBezTo>
                  <a:pt x="2997363" y="996169"/>
                  <a:pt x="3026521" y="1091695"/>
                  <a:pt x="3095887" y="1153910"/>
                </a:cubicBezTo>
                <a:close/>
                <a:moveTo>
                  <a:pt x="3521423" y="1860548"/>
                </a:moveTo>
                <a:cubicBezTo>
                  <a:pt x="3544546" y="1881285"/>
                  <a:pt x="3572135" y="1898322"/>
                  <a:pt x="3603399" y="1910084"/>
                </a:cubicBezTo>
                <a:cubicBezTo>
                  <a:pt x="3728453" y="1957130"/>
                  <a:pt x="3864935" y="1901953"/>
                  <a:pt x="3908240" y="1786842"/>
                </a:cubicBezTo>
                <a:cubicBezTo>
                  <a:pt x="3951546" y="1671732"/>
                  <a:pt x="3885275" y="1540278"/>
                  <a:pt x="3760220" y="1493232"/>
                </a:cubicBezTo>
                <a:cubicBezTo>
                  <a:pt x="3635166" y="1446186"/>
                  <a:pt x="3498684" y="1501363"/>
                  <a:pt x="3455379" y="1616474"/>
                </a:cubicBezTo>
                <a:cubicBezTo>
                  <a:pt x="3422900" y="1702807"/>
                  <a:pt x="3452057" y="1798333"/>
                  <a:pt x="3521423" y="1860548"/>
                </a:cubicBezTo>
                <a:close/>
                <a:moveTo>
                  <a:pt x="3507502" y="2659088"/>
                </a:moveTo>
                <a:cubicBezTo>
                  <a:pt x="3530625" y="2679826"/>
                  <a:pt x="3558214" y="2696863"/>
                  <a:pt x="3589478" y="2708624"/>
                </a:cubicBezTo>
                <a:cubicBezTo>
                  <a:pt x="3714532" y="2755670"/>
                  <a:pt x="3851014" y="2700494"/>
                  <a:pt x="3894319" y="2585383"/>
                </a:cubicBezTo>
                <a:cubicBezTo>
                  <a:pt x="3937624" y="2470273"/>
                  <a:pt x="3871353" y="2338820"/>
                  <a:pt x="3746299" y="2291774"/>
                </a:cubicBezTo>
                <a:cubicBezTo>
                  <a:pt x="3621245" y="2244728"/>
                  <a:pt x="3484763" y="2299905"/>
                  <a:pt x="3441458" y="2415014"/>
                </a:cubicBezTo>
                <a:cubicBezTo>
                  <a:pt x="3408979" y="2501348"/>
                  <a:pt x="3438136" y="2596873"/>
                  <a:pt x="3507502" y="2659088"/>
                </a:cubicBezTo>
                <a:close/>
                <a:moveTo>
                  <a:pt x="2750047" y="3029987"/>
                </a:moveTo>
                <a:cubicBezTo>
                  <a:pt x="2773168" y="3050726"/>
                  <a:pt x="2800759" y="3067763"/>
                  <a:pt x="2832021" y="3079524"/>
                </a:cubicBezTo>
                <a:cubicBezTo>
                  <a:pt x="2957076" y="3126570"/>
                  <a:pt x="3093558" y="3071393"/>
                  <a:pt x="3136863" y="2956283"/>
                </a:cubicBezTo>
                <a:cubicBezTo>
                  <a:pt x="3180168" y="2841172"/>
                  <a:pt x="3113897" y="2709719"/>
                  <a:pt x="2988843" y="2662673"/>
                </a:cubicBezTo>
                <a:cubicBezTo>
                  <a:pt x="2863789" y="2615627"/>
                  <a:pt x="2727307" y="2670804"/>
                  <a:pt x="2684001" y="2785914"/>
                </a:cubicBezTo>
                <a:cubicBezTo>
                  <a:pt x="2651523" y="2872247"/>
                  <a:pt x="2680681" y="2967773"/>
                  <a:pt x="2750047" y="3029987"/>
                </a:cubicBezTo>
                <a:close/>
                <a:moveTo>
                  <a:pt x="1666926" y="2573567"/>
                </a:moveTo>
                <a:lnTo>
                  <a:pt x="1775047" y="423729"/>
                </a:lnTo>
                <a:lnTo>
                  <a:pt x="1991290" y="423729"/>
                </a:lnTo>
                <a:lnTo>
                  <a:pt x="2099411" y="2573567"/>
                </a:lnTo>
                <a:close/>
                <a:moveTo>
                  <a:pt x="1154974" y="2568578"/>
                </a:moveTo>
                <a:cubicBezTo>
                  <a:pt x="1178096" y="2589317"/>
                  <a:pt x="1205685" y="2606354"/>
                  <a:pt x="1236949" y="2618115"/>
                </a:cubicBezTo>
                <a:cubicBezTo>
                  <a:pt x="1362003" y="2665161"/>
                  <a:pt x="1498485" y="2609985"/>
                  <a:pt x="1541790" y="2494874"/>
                </a:cubicBezTo>
                <a:cubicBezTo>
                  <a:pt x="1585096" y="2379763"/>
                  <a:pt x="1518825" y="2248310"/>
                  <a:pt x="1393770" y="2201264"/>
                </a:cubicBezTo>
                <a:cubicBezTo>
                  <a:pt x="1268716" y="2154218"/>
                  <a:pt x="1132234" y="2209394"/>
                  <a:pt x="1088929" y="2324505"/>
                </a:cubicBezTo>
                <a:cubicBezTo>
                  <a:pt x="1056450" y="2410839"/>
                  <a:pt x="1085608" y="2506364"/>
                  <a:pt x="1154974" y="2568578"/>
                </a:cubicBezTo>
                <a:close/>
                <a:moveTo>
                  <a:pt x="1811301" y="3132571"/>
                </a:moveTo>
                <a:lnTo>
                  <a:pt x="1704026" y="2663196"/>
                </a:lnTo>
                <a:lnTo>
                  <a:pt x="2117930" y="2682436"/>
                </a:lnTo>
                <a:lnTo>
                  <a:pt x="1967575" y="3139835"/>
                </a:lnTo>
                <a:close/>
                <a:moveTo>
                  <a:pt x="474734" y="2026084"/>
                </a:moveTo>
                <a:cubicBezTo>
                  <a:pt x="497856" y="2046823"/>
                  <a:pt x="525445" y="2063859"/>
                  <a:pt x="556709" y="2075621"/>
                </a:cubicBezTo>
                <a:cubicBezTo>
                  <a:pt x="681763" y="2122667"/>
                  <a:pt x="818245" y="2067490"/>
                  <a:pt x="861550" y="1952380"/>
                </a:cubicBezTo>
                <a:cubicBezTo>
                  <a:pt x="904855" y="1837269"/>
                  <a:pt x="838584" y="1705816"/>
                  <a:pt x="713530" y="1658770"/>
                </a:cubicBezTo>
                <a:cubicBezTo>
                  <a:pt x="588476" y="1611724"/>
                  <a:pt x="451994" y="1666900"/>
                  <a:pt x="408689" y="1782011"/>
                </a:cubicBezTo>
                <a:cubicBezTo>
                  <a:pt x="376210" y="1868344"/>
                  <a:pt x="405367" y="1963870"/>
                  <a:pt x="474734" y="2026084"/>
                </a:cubicBezTo>
                <a:close/>
                <a:moveTo>
                  <a:pt x="470005" y="2517620"/>
                </a:moveTo>
                <a:cubicBezTo>
                  <a:pt x="142796" y="2243059"/>
                  <a:pt x="-69074" y="1913805"/>
                  <a:pt x="20698" y="1573981"/>
                </a:cubicBezTo>
                <a:cubicBezTo>
                  <a:pt x="290062" y="677171"/>
                  <a:pt x="1131284" y="1373424"/>
                  <a:pt x="1417683" y="1157395"/>
                </a:cubicBezTo>
                <a:cubicBezTo>
                  <a:pt x="1704082" y="941367"/>
                  <a:pt x="795764" y="512391"/>
                  <a:pt x="1486994" y="164947"/>
                </a:cubicBezTo>
                <a:cubicBezTo>
                  <a:pt x="1963635" y="-91969"/>
                  <a:pt x="2301495" y="-33140"/>
                  <a:pt x="2924035" y="233397"/>
                </a:cubicBezTo>
                <a:cubicBezTo>
                  <a:pt x="3546575" y="499935"/>
                  <a:pt x="4682373" y="1460700"/>
                  <a:pt x="4352060" y="2410274"/>
                </a:cubicBezTo>
                <a:cubicBezTo>
                  <a:pt x="4055563" y="3262631"/>
                  <a:pt x="2903863" y="3342769"/>
                  <a:pt x="2149143" y="3248705"/>
                </a:cubicBezTo>
                <a:cubicBezTo>
                  <a:pt x="2120485" y="3221681"/>
                  <a:pt x="2088781" y="3200633"/>
                  <a:pt x="2056697" y="3184977"/>
                </a:cubicBezTo>
                <a:lnTo>
                  <a:pt x="2029525" y="3174239"/>
                </a:lnTo>
                <a:lnTo>
                  <a:pt x="2074465" y="2961096"/>
                </a:lnTo>
                <a:cubicBezTo>
                  <a:pt x="2174448" y="2968058"/>
                  <a:pt x="2268303" y="2914369"/>
                  <a:pt x="2302852" y="2822534"/>
                </a:cubicBezTo>
                <a:cubicBezTo>
                  <a:pt x="2344980" y="2710550"/>
                  <a:pt x="2283405" y="2583099"/>
                  <a:pt x="2164586" y="2533664"/>
                </a:cubicBezTo>
                <a:lnTo>
                  <a:pt x="2177079" y="2474412"/>
                </a:lnTo>
                <a:lnTo>
                  <a:pt x="2181423" y="2474420"/>
                </a:lnTo>
                <a:lnTo>
                  <a:pt x="2180348" y="2458905"/>
                </a:lnTo>
                <a:lnTo>
                  <a:pt x="2183345" y="2444691"/>
                </a:lnTo>
                <a:lnTo>
                  <a:pt x="2179364" y="2444684"/>
                </a:lnTo>
                <a:lnTo>
                  <a:pt x="2069296" y="855315"/>
                </a:lnTo>
                <a:cubicBezTo>
                  <a:pt x="2264713" y="815272"/>
                  <a:pt x="2400776" y="670372"/>
                  <a:pt x="2376696" y="524656"/>
                </a:cubicBezTo>
                <a:cubicBezTo>
                  <a:pt x="2351678" y="373263"/>
                  <a:pt x="2163271" y="278317"/>
                  <a:pt x="1955875" y="312591"/>
                </a:cubicBezTo>
                <a:cubicBezTo>
                  <a:pt x="1748480" y="346862"/>
                  <a:pt x="1600634" y="497374"/>
                  <a:pt x="1625652" y="648768"/>
                </a:cubicBezTo>
                <a:cubicBezTo>
                  <a:pt x="1635034" y="705540"/>
                  <a:pt x="1667392" y="754373"/>
                  <a:pt x="1715112" y="791433"/>
                </a:cubicBezTo>
                <a:lnTo>
                  <a:pt x="1728511" y="799403"/>
                </a:lnTo>
                <a:lnTo>
                  <a:pt x="1608970" y="2443607"/>
                </a:lnTo>
                <a:lnTo>
                  <a:pt x="1608731" y="2443607"/>
                </a:lnTo>
                <a:lnTo>
                  <a:pt x="1608909" y="2444461"/>
                </a:lnTo>
                <a:lnTo>
                  <a:pt x="1606809" y="2473335"/>
                </a:lnTo>
                <a:lnTo>
                  <a:pt x="1614885" y="2473351"/>
                </a:lnTo>
                <a:lnTo>
                  <a:pt x="1760460" y="3176931"/>
                </a:lnTo>
                <a:cubicBezTo>
                  <a:pt x="1363839" y="3071567"/>
                  <a:pt x="842276" y="2829991"/>
                  <a:pt x="470005" y="2517620"/>
                </a:cubicBezTo>
                <a:close/>
                <a:moveTo>
                  <a:pt x="1703651" y="4144665"/>
                </a:moveTo>
                <a:cubicBezTo>
                  <a:pt x="1692426" y="4135382"/>
                  <a:pt x="1682479" y="4126471"/>
                  <a:pt x="1673433" y="4117764"/>
                </a:cubicBezTo>
                <a:cubicBezTo>
                  <a:pt x="1630012" y="4075967"/>
                  <a:pt x="1607344" y="4038835"/>
                  <a:pt x="1563711" y="3987474"/>
                </a:cubicBezTo>
                <a:cubicBezTo>
                  <a:pt x="1428119" y="3754817"/>
                  <a:pt x="1459551" y="3514918"/>
                  <a:pt x="1577437" y="3369529"/>
                </a:cubicBezTo>
                <a:cubicBezTo>
                  <a:pt x="1695323" y="3224139"/>
                  <a:pt x="1812160" y="3189516"/>
                  <a:pt x="1943877" y="3254126"/>
                </a:cubicBezTo>
                <a:cubicBezTo>
                  <a:pt x="2075594" y="3318736"/>
                  <a:pt x="2201944" y="3486346"/>
                  <a:pt x="2150195" y="3720844"/>
                </a:cubicBezTo>
                <a:cubicBezTo>
                  <a:pt x="2053054" y="4010881"/>
                  <a:pt x="2046121" y="3999957"/>
                  <a:pt x="2256634" y="4453092"/>
                </a:cubicBezTo>
                <a:cubicBezTo>
                  <a:pt x="1923422" y="4292924"/>
                  <a:pt x="1782225" y="4209649"/>
                  <a:pt x="1703651" y="414466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701">
              <a:latin typeface="微軟正黑體" panose="020B0604030504040204" pitchFamily="34" charset="-120"/>
            </a:endParaRPr>
          </a:p>
        </p:txBody>
      </p:sp>
      <p:sp>
        <p:nvSpPr>
          <p:cNvPr id="15" name="Oval 21">
            <a:extLst>
              <a:ext uri="{FF2B5EF4-FFF2-40B4-BE49-F238E27FC236}">
                <a16:creationId xmlns:a16="http://schemas.microsoft.com/office/drawing/2014/main" xmlns="" id="{F7F59AE6-75A4-4330-9D38-9DCB0E4E461B}"/>
              </a:ext>
            </a:extLst>
          </p:cNvPr>
          <p:cNvSpPr>
            <a:spLocks noChangeAspect="1"/>
          </p:cNvSpPr>
          <p:nvPr/>
        </p:nvSpPr>
        <p:spPr>
          <a:xfrm>
            <a:off x="893916" y="2141786"/>
            <a:ext cx="369888" cy="323850"/>
          </a:xfrm>
          <a:custGeom>
            <a:avLst/>
            <a:gdLst/>
            <a:ahLst/>
            <a:cxnLst/>
            <a:rect l="l" t="t" r="r" b="b"/>
            <a:pathLst>
              <a:path w="4088377" h="3321003">
                <a:moveTo>
                  <a:pt x="1365628" y="1622218"/>
                </a:moveTo>
                <a:cubicBezTo>
                  <a:pt x="1121373" y="1556771"/>
                  <a:pt x="870309" y="1701722"/>
                  <a:pt x="804861" y="1945977"/>
                </a:cubicBezTo>
                <a:cubicBezTo>
                  <a:pt x="739413" y="2190232"/>
                  <a:pt x="884365" y="2441296"/>
                  <a:pt x="1128620" y="2506744"/>
                </a:cubicBezTo>
                <a:cubicBezTo>
                  <a:pt x="1372875" y="2572191"/>
                  <a:pt x="1623939" y="2427240"/>
                  <a:pt x="1689387" y="2182985"/>
                </a:cubicBezTo>
                <a:cubicBezTo>
                  <a:pt x="1754835" y="1938730"/>
                  <a:pt x="1609883" y="1687666"/>
                  <a:pt x="1365628" y="1622218"/>
                </a:cubicBezTo>
                <a:close/>
                <a:moveTo>
                  <a:pt x="1447099" y="1318163"/>
                </a:moveTo>
                <a:cubicBezTo>
                  <a:pt x="1859279" y="1428606"/>
                  <a:pt x="2103885" y="1852277"/>
                  <a:pt x="1993442" y="2264456"/>
                </a:cubicBezTo>
                <a:cubicBezTo>
                  <a:pt x="1882999" y="2676636"/>
                  <a:pt x="1459328" y="2921242"/>
                  <a:pt x="1047149" y="2810799"/>
                </a:cubicBezTo>
                <a:cubicBezTo>
                  <a:pt x="634969" y="2700356"/>
                  <a:pt x="390363" y="2276685"/>
                  <a:pt x="500806" y="1864505"/>
                </a:cubicBezTo>
                <a:cubicBezTo>
                  <a:pt x="611249" y="1452326"/>
                  <a:pt x="1034920" y="1207720"/>
                  <a:pt x="1447099" y="1318163"/>
                </a:cubicBezTo>
                <a:close/>
                <a:moveTo>
                  <a:pt x="1476725" y="1207597"/>
                </a:moveTo>
                <a:cubicBezTo>
                  <a:pt x="1003481" y="1080792"/>
                  <a:pt x="517045" y="1361635"/>
                  <a:pt x="390240" y="1834879"/>
                </a:cubicBezTo>
                <a:cubicBezTo>
                  <a:pt x="263435" y="2308124"/>
                  <a:pt x="544279" y="2794559"/>
                  <a:pt x="1017523" y="2921365"/>
                </a:cubicBezTo>
                <a:cubicBezTo>
                  <a:pt x="1490767" y="3048170"/>
                  <a:pt x="1977202" y="2767326"/>
                  <a:pt x="2104008" y="2294082"/>
                </a:cubicBezTo>
                <a:cubicBezTo>
                  <a:pt x="2230813" y="1820838"/>
                  <a:pt x="1949969" y="1334403"/>
                  <a:pt x="1476725" y="1207597"/>
                </a:cubicBezTo>
                <a:close/>
                <a:moveTo>
                  <a:pt x="3290290" y="1590224"/>
                </a:moveTo>
                <a:cubicBezTo>
                  <a:pt x="3269727" y="1586016"/>
                  <a:pt x="3248437" y="1583806"/>
                  <a:pt x="3226630" y="1583806"/>
                </a:cubicBezTo>
                <a:cubicBezTo>
                  <a:pt x="3052179" y="1583806"/>
                  <a:pt x="2910758" y="1725227"/>
                  <a:pt x="2910758" y="1899678"/>
                </a:cubicBezTo>
                <a:cubicBezTo>
                  <a:pt x="2910758" y="2074130"/>
                  <a:pt x="3052179" y="2215551"/>
                  <a:pt x="3226630" y="2215550"/>
                </a:cubicBezTo>
                <a:cubicBezTo>
                  <a:pt x="3401082" y="2215551"/>
                  <a:pt x="3542503" y="2074130"/>
                  <a:pt x="3542502" y="1899678"/>
                </a:cubicBezTo>
                <a:cubicBezTo>
                  <a:pt x="3542503" y="1747033"/>
                  <a:pt x="3434228" y="1619677"/>
                  <a:pt x="3290290" y="1590224"/>
                </a:cubicBezTo>
                <a:close/>
                <a:moveTo>
                  <a:pt x="3334055" y="1377473"/>
                </a:moveTo>
                <a:cubicBezTo>
                  <a:pt x="3576950" y="1427177"/>
                  <a:pt x="3759665" y="1642090"/>
                  <a:pt x="3759665" y="1899678"/>
                </a:cubicBezTo>
                <a:cubicBezTo>
                  <a:pt x="3759665" y="2194064"/>
                  <a:pt x="3521017" y="2432713"/>
                  <a:pt x="3226630" y="2432713"/>
                </a:cubicBezTo>
                <a:cubicBezTo>
                  <a:pt x="2932244" y="2432712"/>
                  <a:pt x="2693596" y="2194065"/>
                  <a:pt x="2693596" y="1899678"/>
                </a:cubicBezTo>
                <a:cubicBezTo>
                  <a:pt x="2693596" y="1605292"/>
                  <a:pt x="2932244" y="1366644"/>
                  <a:pt x="3226630" y="1366644"/>
                </a:cubicBezTo>
                <a:cubicBezTo>
                  <a:pt x="3263429" y="1366644"/>
                  <a:pt x="3299356" y="1370373"/>
                  <a:pt x="3334055" y="1377473"/>
                </a:cubicBezTo>
                <a:close/>
                <a:moveTo>
                  <a:pt x="1391137" y="789478"/>
                </a:moveTo>
                <a:lnTo>
                  <a:pt x="1759910" y="888290"/>
                </a:lnTo>
                <a:lnTo>
                  <a:pt x="1754625" y="1202375"/>
                </a:lnTo>
                <a:lnTo>
                  <a:pt x="1744979" y="1199790"/>
                </a:lnTo>
                <a:cubicBezTo>
                  <a:pt x="1823578" y="1244024"/>
                  <a:pt x="1894617" y="1298265"/>
                  <a:pt x="1954704" y="1362586"/>
                </a:cubicBezTo>
                <a:lnTo>
                  <a:pt x="2234317" y="1293059"/>
                </a:lnTo>
                <a:lnTo>
                  <a:pt x="2413554" y="1630152"/>
                </a:lnTo>
                <a:lnTo>
                  <a:pt x="2214321" y="1809770"/>
                </a:lnTo>
                <a:cubicBezTo>
                  <a:pt x="2239296" y="1900740"/>
                  <a:pt x="2251067" y="1995997"/>
                  <a:pt x="2246841" y="2092825"/>
                </a:cubicBezTo>
                <a:lnTo>
                  <a:pt x="2495698" y="2230974"/>
                </a:lnTo>
                <a:lnTo>
                  <a:pt x="2396885" y="2599747"/>
                </a:lnTo>
                <a:lnTo>
                  <a:pt x="2094912" y="2594668"/>
                </a:lnTo>
                <a:cubicBezTo>
                  <a:pt x="2056732" y="2658461"/>
                  <a:pt x="2010475" y="2715996"/>
                  <a:pt x="1958644" y="2767359"/>
                </a:cubicBezTo>
                <a:lnTo>
                  <a:pt x="2057814" y="3026193"/>
                </a:lnTo>
                <a:lnTo>
                  <a:pt x="1745078" y="3245174"/>
                </a:lnTo>
                <a:lnTo>
                  <a:pt x="1507869" y="3039237"/>
                </a:lnTo>
                <a:lnTo>
                  <a:pt x="1536736" y="3019025"/>
                </a:lnTo>
                <a:cubicBezTo>
                  <a:pt x="1445878" y="3048429"/>
                  <a:pt x="1349798" y="3062567"/>
                  <a:pt x="1251837" y="3062021"/>
                </a:cubicBezTo>
                <a:lnTo>
                  <a:pt x="1108065" y="3321003"/>
                </a:lnTo>
                <a:lnTo>
                  <a:pt x="739291" y="3222191"/>
                </a:lnTo>
                <a:lnTo>
                  <a:pt x="744274" y="2926021"/>
                </a:lnTo>
                <a:cubicBezTo>
                  <a:pt x="666128" y="2881484"/>
                  <a:pt x="595548" y="2827017"/>
                  <a:pt x="535891" y="2762576"/>
                </a:cubicBezTo>
                <a:lnTo>
                  <a:pt x="540671" y="2772825"/>
                </a:lnTo>
                <a:lnTo>
                  <a:pt x="232276" y="2832568"/>
                </a:lnTo>
                <a:lnTo>
                  <a:pt x="70927" y="2486556"/>
                </a:lnTo>
                <a:lnTo>
                  <a:pt x="279495" y="2317444"/>
                </a:lnTo>
                <a:cubicBezTo>
                  <a:pt x="257233" y="2235849"/>
                  <a:pt x="245603" y="2150814"/>
                  <a:pt x="245586" y="2064274"/>
                </a:cubicBezTo>
                <a:lnTo>
                  <a:pt x="0" y="1927940"/>
                </a:lnTo>
                <a:lnTo>
                  <a:pt x="98812" y="1559167"/>
                </a:lnTo>
                <a:lnTo>
                  <a:pt x="380240" y="1563901"/>
                </a:lnTo>
                <a:cubicBezTo>
                  <a:pt x="418421" y="1496524"/>
                  <a:pt x="464524" y="1435092"/>
                  <a:pt x="516679" y="1380105"/>
                </a:cubicBezTo>
                <a:lnTo>
                  <a:pt x="422419" y="1089378"/>
                </a:lnTo>
                <a:lnTo>
                  <a:pt x="746189" y="887063"/>
                </a:lnTo>
                <a:lnTo>
                  <a:pt x="972292" y="1105134"/>
                </a:lnTo>
                <a:lnTo>
                  <a:pt x="970019" y="1106554"/>
                </a:lnTo>
                <a:cubicBezTo>
                  <a:pt x="1058903" y="1078586"/>
                  <a:pt x="1152743" y="1065659"/>
                  <a:pt x="1248316" y="1066709"/>
                </a:cubicBezTo>
                <a:lnTo>
                  <a:pt x="1238669" y="1064125"/>
                </a:lnTo>
                <a:close/>
                <a:moveTo>
                  <a:pt x="3349970" y="1300109"/>
                </a:moveTo>
                <a:cubicBezTo>
                  <a:pt x="3310130" y="1291957"/>
                  <a:pt x="3268880" y="1287676"/>
                  <a:pt x="3226630" y="1287676"/>
                </a:cubicBezTo>
                <a:cubicBezTo>
                  <a:pt x="2888631" y="1287676"/>
                  <a:pt x="2614628" y="1561679"/>
                  <a:pt x="2614628" y="1899678"/>
                </a:cubicBezTo>
                <a:cubicBezTo>
                  <a:pt x="2614628" y="2237678"/>
                  <a:pt x="2888630" y="2511680"/>
                  <a:pt x="3226630" y="2511681"/>
                </a:cubicBezTo>
                <a:cubicBezTo>
                  <a:pt x="3564630" y="2511681"/>
                  <a:pt x="3838633" y="2237678"/>
                  <a:pt x="3838633" y="1899678"/>
                </a:cubicBezTo>
                <a:cubicBezTo>
                  <a:pt x="3838632" y="1603928"/>
                  <a:pt x="3628849" y="1357176"/>
                  <a:pt x="3349970" y="1300109"/>
                </a:cubicBezTo>
                <a:close/>
                <a:moveTo>
                  <a:pt x="3358324" y="1024334"/>
                </a:moveTo>
                <a:lnTo>
                  <a:pt x="3410883" y="1234575"/>
                </a:lnTo>
                <a:lnTo>
                  <a:pt x="3403994" y="1234575"/>
                </a:lnTo>
                <a:cubicBezTo>
                  <a:pt x="3464268" y="1250018"/>
                  <a:pt x="3521292" y="1273478"/>
                  <a:pt x="3572818" y="1305612"/>
                </a:cubicBezTo>
                <a:lnTo>
                  <a:pt x="3746730" y="1209354"/>
                </a:lnTo>
                <a:lnTo>
                  <a:pt x="3926358" y="1401981"/>
                </a:lnTo>
                <a:lnTo>
                  <a:pt x="3825667" y="1557247"/>
                </a:lnTo>
                <a:cubicBezTo>
                  <a:pt x="3858552" y="1613408"/>
                  <a:pt x="3883404" y="1674784"/>
                  <a:pt x="3897877" y="1740062"/>
                </a:cubicBezTo>
                <a:lnTo>
                  <a:pt x="4088377" y="1787686"/>
                </a:lnTo>
                <a:lnTo>
                  <a:pt x="4088377" y="2051071"/>
                </a:lnTo>
                <a:lnTo>
                  <a:pt x="3886243" y="2101605"/>
                </a:lnTo>
                <a:cubicBezTo>
                  <a:pt x="3872191" y="2150933"/>
                  <a:pt x="3851639" y="2197531"/>
                  <a:pt x="3826272" y="2241013"/>
                </a:cubicBezTo>
                <a:lnTo>
                  <a:pt x="3938572" y="2395786"/>
                </a:lnTo>
                <a:lnTo>
                  <a:pt x="3769272" y="2597551"/>
                </a:lnTo>
                <a:lnTo>
                  <a:pt x="3574432" y="2502674"/>
                </a:lnTo>
                <a:lnTo>
                  <a:pt x="3590059" y="2484050"/>
                </a:lnTo>
                <a:cubicBezTo>
                  <a:pt x="3534764" y="2519868"/>
                  <a:pt x="3473263" y="2546445"/>
                  <a:pt x="3407886" y="2563572"/>
                </a:cubicBezTo>
                <a:lnTo>
                  <a:pt x="3358323" y="2761823"/>
                </a:lnTo>
                <a:lnTo>
                  <a:pt x="3094938" y="2761823"/>
                </a:lnTo>
                <a:lnTo>
                  <a:pt x="3045375" y="2563574"/>
                </a:lnTo>
                <a:cubicBezTo>
                  <a:pt x="2985349" y="2547848"/>
                  <a:pt x="2928591" y="2524155"/>
                  <a:pt x="2877330" y="2491865"/>
                </a:cubicBezTo>
                <a:lnTo>
                  <a:pt x="2882346" y="2497841"/>
                </a:lnTo>
                <a:lnTo>
                  <a:pt x="2687507" y="2592718"/>
                </a:lnTo>
                <a:lnTo>
                  <a:pt x="2518206" y="2390954"/>
                </a:lnTo>
                <a:lnTo>
                  <a:pt x="2626994" y="2241021"/>
                </a:lnTo>
                <a:cubicBezTo>
                  <a:pt x="2597591" y="2190623"/>
                  <a:pt x="2574657" y="2136035"/>
                  <a:pt x="2559194" y="2078370"/>
                </a:cubicBezTo>
                <a:lnTo>
                  <a:pt x="2371198" y="2031371"/>
                </a:lnTo>
                <a:lnTo>
                  <a:pt x="2371198" y="1767986"/>
                </a:lnTo>
                <a:lnTo>
                  <a:pt x="2559579" y="1720890"/>
                </a:lnTo>
                <a:cubicBezTo>
                  <a:pt x="2572992" y="1669175"/>
                  <a:pt x="2592745" y="1620006"/>
                  <a:pt x="2617681" y="1574051"/>
                </a:cubicBezTo>
                <a:lnTo>
                  <a:pt x="2502958" y="1397149"/>
                </a:lnTo>
                <a:lnTo>
                  <a:pt x="2682587" y="1204520"/>
                </a:lnTo>
                <a:lnTo>
                  <a:pt x="2872193" y="1309466"/>
                </a:lnTo>
                <a:lnTo>
                  <a:pt x="2870932" y="1310818"/>
                </a:lnTo>
                <a:cubicBezTo>
                  <a:pt x="2925169" y="1276310"/>
                  <a:pt x="2985393" y="1250941"/>
                  <a:pt x="3049268" y="1234575"/>
                </a:cubicBezTo>
                <a:lnTo>
                  <a:pt x="3042378" y="1234576"/>
                </a:lnTo>
                <a:lnTo>
                  <a:pt x="3094939" y="1024334"/>
                </a:lnTo>
                <a:close/>
                <a:moveTo>
                  <a:pt x="2786480" y="402820"/>
                </a:moveTo>
                <a:cubicBezTo>
                  <a:pt x="2745900" y="389943"/>
                  <a:pt x="2701172" y="388627"/>
                  <a:pt x="2657264" y="401580"/>
                </a:cubicBezTo>
                <a:cubicBezTo>
                  <a:pt x="2540176" y="436121"/>
                  <a:pt x="2473258" y="559041"/>
                  <a:pt x="2507800" y="676128"/>
                </a:cubicBezTo>
                <a:cubicBezTo>
                  <a:pt x="2542340" y="793216"/>
                  <a:pt x="2665260" y="860133"/>
                  <a:pt x="2782348" y="825592"/>
                </a:cubicBezTo>
                <a:cubicBezTo>
                  <a:pt x="2899435" y="791051"/>
                  <a:pt x="2966353" y="668132"/>
                  <a:pt x="2931812" y="551045"/>
                </a:cubicBezTo>
                <a:cubicBezTo>
                  <a:pt x="2910223" y="477864"/>
                  <a:pt x="2854113" y="424282"/>
                  <a:pt x="2786480" y="402820"/>
                </a:cubicBezTo>
                <a:close/>
                <a:moveTo>
                  <a:pt x="2932202" y="47278"/>
                </a:moveTo>
                <a:lnTo>
                  <a:pt x="3090904" y="140999"/>
                </a:lnTo>
                <a:lnTo>
                  <a:pt x="3054065" y="265147"/>
                </a:lnTo>
                <a:cubicBezTo>
                  <a:pt x="3087256" y="296329"/>
                  <a:pt x="3116089" y="332603"/>
                  <a:pt x="3138727" y="373550"/>
                </a:cubicBezTo>
                <a:lnTo>
                  <a:pt x="3276016" y="367796"/>
                </a:lnTo>
                <a:lnTo>
                  <a:pt x="3328165" y="544574"/>
                </a:lnTo>
                <a:lnTo>
                  <a:pt x="3202503" y="618514"/>
                </a:lnTo>
                <a:cubicBezTo>
                  <a:pt x="3202838" y="654403"/>
                  <a:pt x="3198271" y="689748"/>
                  <a:pt x="3189855" y="723955"/>
                </a:cubicBezTo>
                <a:lnTo>
                  <a:pt x="3295873" y="805599"/>
                </a:lnTo>
                <a:lnTo>
                  <a:pt x="3222192" y="974540"/>
                </a:lnTo>
                <a:lnTo>
                  <a:pt x="3072634" y="949439"/>
                </a:lnTo>
                <a:lnTo>
                  <a:pt x="3079435" y="933845"/>
                </a:lnTo>
                <a:cubicBezTo>
                  <a:pt x="3049413" y="968833"/>
                  <a:pt x="3013398" y="998848"/>
                  <a:pt x="2972910" y="1023288"/>
                </a:cubicBezTo>
                <a:lnTo>
                  <a:pt x="2978897" y="1166163"/>
                </a:lnTo>
                <a:lnTo>
                  <a:pt x="2802119" y="1218312"/>
                </a:lnTo>
                <a:lnTo>
                  <a:pt x="2729602" y="1095065"/>
                </a:lnTo>
                <a:cubicBezTo>
                  <a:pt x="2686199" y="1096396"/>
                  <a:pt x="2643414" y="1091732"/>
                  <a:pt x="2602615" y="1080209"/>
                </a:cubicBezTo>
                <a:lnTo>
                  <a:pt x="2607165" y="1083226"/>
                </a:lnTo>
                <a:lnTo>
                  <a:pt x="2495179" y="1185484"/>
                </a:lnTo>
                <a:lnTo>
                  <a:pt x="2341599" y="1083585"/>
                </a:lnTo>
                <a:lnTo>
                  <a:pt x="2384929" y="961414"/>
                </a:lnTo>
                <a:cubicBezTo>
                  <a:pt x="2355215" y="933409"/>
                  <a:pt x="2329015" y="901312"/>
                  <a:pt x="2307218" y="865670"/>
                </a:cubicBezTo>
                <a:lnTo>
                  <a:pt x="2171734" y="871348"/>
                </a:lnTo>
                <a:lnTo>
                  <a:pt x="2119584" y="694571"/>
                </a:lnTo>
                <a:lnTo>
                  <a:pt x="2236697" y="625662"/>
                </a:lnTo>
                <a:cubicBezTo>
                  <a:pt x="2235459" y="588297"/>
                  <a:pt x="2238982" y="551385"/>
                  <a:pt x="2246620" y="515603"/>
                </a:cubicBezTo>
                <a:lnTo>
                  <a:pt x="2134594" y="419585"/>
                </a:lnTo>
                <a:lnTo>
                  <a:pt x="2217016" y="254732"/>
                </a:lnTo>
                <a:lnTo>
                  <a:pt x="2365055" y="287627"/>
                </a:lnTo>
                <a:lnTo>
                  <a:pt x="2364476" y="288784"/>
                </a:lnTo>
                <a:cubicBezTo>
                  <a:pt x="2394046" y="254885"/>
                  <a:pt x="2429444" y="225933"/>
                  <a:pt x="2469075" y="202302"/>
                </a:cubicBezTo>
                <a:lnTo>
                  <a:pt x="2464452" y="203666"/>
                </a:lnTo>
                <a:lnTo>
                  <a:pt x="2458102" y="52150"/>
                </a:lnTo>
                <a:lnTo>
                  <a:pt x="2634880" y="0"/>
                </a:lnTo>
                <a:lnTo>
                  <a:pt x="2711784" y="130703"/>
                </a:lnTo>
                <a:lnTo>
                  <a:pt x="2707159" y="132067"/>
                </a:lnTo>
                <a:cubicBezTo>
                  <a:pt x="2750672" y="130497"/>
                  <a:pt x="2793590" y="134953"/>
                  <a:pt x="2834535" y="14631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701">
              <a:latin typeface="微軟正黑體" panose="020B0604030504040204" pitchFamily="34" charset="-120"/>
            </a:endParaRPr>
          </a:p>
        </p:txBody>
      </p:sp>
      <p:sp>
        <p:nvSpPr>
          <p:cNvPr id="16" name="Freeform: Shape 47">
            <a:extLst>
              <a:ext uri="{FF2B5EF4-FFF2-40B4-BE49-F238E27FC236}">
                <a16:creationId xmlns:a16="http://schemas.microsoft.com/office/drawing/2014/main" xmlns="" id="{21363CDB-300C-452C-BBA5-646BAF4D985D}"/>
              </a:ext>
            </a:extLst>
          </p:cNvPr>
          <p:cNvSpPr/>
          <p:nvPr/>
        </p:nvSpPr>
        <p:spPr>
          <a:xfrm rot="5400000">
            <a:off x="978053" y="4990943"/>
            <a:ext cx="249238" cy="249238"/>
          </a:xfrm>
          <a:custGeom>
            <a:avLst/>
            <a:gdLst>
              <a:gd name="connsiteX0" fmla="*/ 42 w 721442"/>
              <a:gd name="connsiteY0" fmla="*/ 522852 h 722507"/>
              <a:gd name="connsiteX1" fmla="*/ 5857 w 721442"/>
              <a:gd name="connsiteY1" fmla="*/ 47329 h 722507"/>
              <a:gd name="connsiteX2" fmla="*/ 53185 w 721442"/>
              <a:gd name="connsiteY2" fmla="*/ 0 h 722507"/>
              <a:gd name="connsiteX3" fmla="*/ 102932 w 721442"/>
              <a:gd name="connsiteY3" fmla="*/ 0 h 722507"/>
              <a:gd name="connsiteX4" fmla="*/ 150260 w 721442"/>
              <a:gd name="connsiteY4" fmla="*/ 47329 h 722507"/>
              <a:gd name="connsiteX5" fmla="*/ 148891 w 721442"/>
              <a:gd name="connsiteY5" fmla="*/ 154199 h 722507"/>
              <a:gd name="connsiteX6" fmla="*/ 148407 w 721442"/>
              <a:gd name="connsiteY6" fmla="*/ 182723 h 722507"/>
              <a:gd name="connsiteX7" fmla="*/ 331751 w 721442"/>
              <a:gd name="connsiteY7" fmla="*/ 177508 h 722507"/>
              <a:gd name="connsiteX8" fmla="*/ 527686 w 721442"/>
              <a:gd name="connsiteY8" fmla="*/ 167574 h 722507"/>
              <a:gd name="connsiteX9" fmla="*/ 467883 w 721442"/>
              <a:gd name="connsiteY9" fmla="*/ 53046 h 722507"/>
              <a:gd name="connsiteX10" fmla="*/ 721421 w 721442"/>
              <a:gd name="connsiteY10" fmla="*/ 129085 h 722507"/>
              <a:gd name="connsiteX11" fmla="*/ 547357 w 721442"/>
              <a:gd name="connsiteY11" fmla="*/ 287593 h 722507"/>
              <a:gd name="connsiteX12" fmla="*/ 146593 w 721442"/>
              <a:gd name="connsiteY12" fmla="*/ 294469 h 722507"/>
              <a:gd name="connsiteX13" fmla="*/ 146309 w 721442"/>
              <a:gd name="connsiteY13" fmla="*/ 312824 h 722507"/>
              <a:gd name="connsiteX14" fmla="*/ 145796 w 721442"/>
              <a:gd name="connsiteY14" fmla="*/ 388895 h 722507"/>
              <a:gd name="connsiteX15" fmla="*/ 145887 w 721442"/>
              <a:gd name="connsiteY15" fmla="*/ 417641 h 722507"/>
              <a:gd name="connsiteX16" fmla="*/ 564076 w 721442"/>
              <a:gd name="connsiteY16" fmla="*/ 417641 h 722507"/>
              <a:gd name="connsiteX17" fmla="*/ 719692 w 721442"/>
              <a:gd name="connsiteY17" fmla="*/ 543229 h 722507"/>
              <a:gd name="connsiteX18" fmla="*/ 631765 w 721442"/>
              <a:gd name="connsiteY18" fmla="*/ 586638 h 722507"/>
              <a:gd name="connsiteX19" fmla="*/ 452578 w 721442"/>
              <a:gd name="connsiteY19" fmla="*/ 524866 h 722507"/>
              <a:gd name="connsiteX20" fmla="*/ 234716 w 721442"/>
              <a:gd name="connsiteY20" fmla="*/ 528410 h 722507"/>
              <a:gd name="connsiteX21" fmla="*/ 147934 w 721442"/>
              <a:gd name="connsiteY21" fmla="*/ 529997 h 722507"/>
              <a:gd name="connsiteX22" fmla="*/ 149842 w 721442"/>
              <a:gd name="connsiteY22" fmla="*/ 554392 h 722507"/>
              <a:gd name="connsiteX23" fmla="*/ 210351 w 721442"/>
              <a:gd name="connsiteY23" fmla="*/ 722507 h 722507"/>
              <a:gd name="connsiteX24" fmla="*/ 42 w 721442"/>
              <a:gd name="connsiteY24" fmla="*/ 522852 h 722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21442" h="722507">
                <a:moveTo>
                  <a:pt x="42" y="522852"/>
                </a:moveTo>
                <a:cubicBezTo>
                  <a:pt x="-605" y="350129"/>
                  <a:pt x="6503" y="220051"/>
                  <a:pt x="5857" y="47329"/>
                </a:cubicBezTo>
                <a:cubicBezTo>
                  <a:pt x="5857" y="21190"/>
                  <a:pt x="27046" y="0"/>
                  <a:pt x="53185" y="0"/>
                </a:cubicBezTo>
                <a:lnTo>
                  <a:pt x="102932" y="0"/>
                </a:lnTo>
                <a:cubicBezTo>
                  <a:pt x="129071" y="0"/>
                  <a:pt x="150260" y="21190"/>
                  <a:pt x="150260" y="47329"/>
                </a:cubicBezTo>
                <a:cubicBezTo>
                  <a:pt x="149853" y="88041"/>
                  <a:pt x="149377" y="122989"/>
                  <a:pt x="148891" y="154199"/>
                </a:cubicBezTo>
                <a:lnTo>
                  <a:pt x="148407" y="182723"/>
                </a:lnTo>
                <a:lnTo>
                  <a:pt x="331751" y="177508"/>
                </a:lnTo>
                <a:cubicBezTo>
                  <a:pt x="397063" y="175650"/>
                  <a:pt x="462374" y="173066"/>
                  <a:pt x="527686" y="167574"/>
                </a:cubicBezTo>
                <a:cubicBezTo>
                  <a:pt x="642817" y="145134"/>
                  <a:pt x="586782" y="11119"/>
                  <a:pt x="467883" y="53046"/>
                </a:cubicBezTo>
                <a:cubicBezTo>
                  <a:pt x="570547" y="-49115"/>
                  <a:pt x="723145" y="18126"/>
                  <a:pt x="721421" y="129085"/>
                </a:cubicBezTo>
                <a:cubicBezTo>
                  <a:pt x="720775" y="181200"/>
                  <a:pt x="734474" y="263637"/>
                  <a:pt x="547357" y="287593"/>
                </a:cubicBezTo>
                <a:lnTo>
                  <a:pt x="146593" y="294469"/>
                </a:lnTo>
                <a:lnTo>
                  <a:pt x="146309" y="312824"/>
                </a:lnTo>
                <a:cubicBezTo>
                  <a:pt x="146013" y="337190"/>
                  <a:pt x="145822" y="361872"/>
                  <a:pt x="145796" y="388895"/>
                </a:cubicBezTo>
                <a:lnTo>
                  <a:pt x="145887" y="417641"/>
                </a:lnTo>
                <a:lnTo>
                  <a:pt x="564076" y="417641"/>
                </a:lnTo>
                <a:cubicBezTo>
                  <a:pt x="676720" y="420465"/>
                  <a:pt x="718804" y="471343"/>
                  <a:pt x="719692" y="543229"/>
                </a:cubicBezTo>
                <a:cubicBezTo>
                  <a:pt x="721183" y="582376"/>
                  <a:pt x="690900" y="608290"/>
                  <a:pt x="631765" y="586638"/>
                </a:cubicBezTo>
                <a:cubicBezTo>
                  <a:pt x="553530" y="556303"/>
                  <a:pt x="540205" y="522675"/>
                  <a:pt x="452578" y="524866"/>
                </a:cubicBezTo>
                <a:cubicBezTo>
                  <a:pt x="380525" y="525785"/>
                  <a:pt x="322260" y="526811"/>
                  <a:pt x="234716" y="528410"/>
                </a:cubicBezTo>
                <a:lnTo>
                  <a:pt x="147934" y="529997"/>
                </a:lnTo>
                <a:lnTo>
                  <a:pt x="149842" y="554392"/>
                </a:lnTo>
                <a:cubicBezTo>
                  <a:pt x="166488" y="646104"/>
                  <a:pt x="240698" y="721838"/>
                  <a:pt x="210351" y="722507"/>
                </a:cubicBezTo>
                <a:cubicBezTo>
                  <a:pt x="126033" y="702477"/>
                  <a:pt x="1009" y="637864"/>
                  <a:pt x="42" y="5228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701">
              <a:latin typeface="微軟正黑體" panose="020B0604030504040204" pitchFamily="34" charset="-120"/>
            </a:endParaRPr>
          </a:p>
        </p:txBody>
      </p:sp>
      <p:sp>
        <p:nvSpPr>
          <p:cNvPr id="18" name="TextBox 26"/>
          <p:cNvSpPr txBox="1">
            <a:spLocks noChangeArrowheads="1"/>
          </p:cNvSpPr>
          <p:nvPr/>
        </p:nvSpPr>
        <p:spPr bwMode="auto">
          <a:xfrm>
            <a:off x="1567016" y="2014786"/>
            <a:ext cx="21018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rIns="1080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9pPr>
          </a:lstStyle>
          <a:p>
            <a:pPr eaLnBrk="1" hangingPunct="1"/>
            <a:r>
              <a:rPr lang="zh-TW" altLang="en-US" sz="3600" b="1" dirty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地理環境</a:t>
            </a:r>
            <a:endParaRPr lang="ko-KR" altLang="en-US" sz="3600" b="1" dirty="0">
              <a:solidFill>
                <a:srgbClr val="40404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9" name="TextBox 26"/>
          <p:cNvSpPr txBox="1">
            <a:spLocks noChangeArrowheads="1"/>
          </p:cNvSpPr>
          <p:nvPr/>
        </p:nvSpPr>
        <p:spPr bwMode="auto">
          <a:xfrm>
            <a:off x="1557491" y="3515136"/>
            <a:ext cx="21018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rIns="1080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9pPr>
          </a:lstStyle>
          <a:p>
            <a:pPr eaLnBrk="1" hangingPunct="1"/>
            <a:r>
              <a:rPr lang="zh-TW" altLang="en-US" sz="3600" b="1" dirty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人文環境</a:t>
            </a:r>
            <a:endParaRPr lang="ko-KR" altLang="en-US" sz="3600" b="1" dirty="0">
              <a:solidFill>
                <a:srgbClr val="40404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0" name="TextBox 26"/>
          <p:cNvSpPr txBox="1">
            <a:spLocks noChangeArrowheads="1"/>
          </p:cNvSpPr>
          <p:nvPr/>
        </p:nvSpPr>
        <p:spPr bwMode="auto">
          <a:xfrm>
            <a:off x="1567016" y="4838543"/>
            <a:ext cx="21018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8000" rIns="1080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9pPr>
          </a:lstStyle>
          <a:p>
            <a:pPr eaLnBrk="1" hangingPunct="1"/>
            <a:r>
              <a:rPr lang="zh-TW" altLang="en-US" sz="3600" b="1" dirty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社區資源</a:t>
            </a:r>
            <a:endParaRPr lang="ko-KR" altLang="en-US" sz="3600" b="1" dirty="0">
              <a:solidFill>
                <a:srgbClr val="40404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1" name="TextBox 26">
            <a:extLst>
              <a:ext uri="{FF2B5EF4-FFF2-40B4-BE49-F238E27FC236}">
                <a16:creationId xmlns:a16="http://schemas.microsoft.com/office/drawing/2014/main" xmlns="" id="{88404C37-4350-4D57-9912-DBC9017FEA09}"/>
              </a:ext>
            </a:extLst>
          </p:cNvPr>
          <p:cNvSpPr txBox="1"/>
          <p:nvPr/>
        </p:nvSpPr>
        <p:spPr bwMode="auto">
          <a:xfrm>
            <a:off x="1576563" y="2691730"/>
            <a:ext cx="3629421" cy="707886"/>
          </a:xfrm>
          <a:prstGeom prst="rect">
            <a:avLst/>
          </a:prstGeom>
          <a:noFill/>
        </p:spPr>
        <p:txBody>
          <a:bodyPr wrap="square" lIns="108000" rIns="10800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000" b="1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交通便捷，臨近松山機場及捷運站，鄰近敦北、南京商圈</a:t>
            </a:r>
            <a:endParaRPr lang="ko-KR" altLang="en-US" sz="2000" b="1" dirty="0">
              <a:solidFill>
                <a:schemeClr val="accent5">
                  <a:lumMod val="75000"/>
                </a:schemeClr>
              </a:solidFill>
              <a:latin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24" name="TextBox 26">
            <a:extLst>
              <a:ext uri="{FF2B5EF4-FFF2-40B4-BE49-F238E27FC236}">
                <a16:creationId xmlns:a16="http://schemas.microsoft.com/office/drawing/2014/main" xmlns="" id="{88404C37-4350-4D57-9912-DBC9017FEA09}"/>
              </a:ext>
            </a:extLst>
          </p:cNvPr>
          <p:cNvSpPr txBox="1"/>
          <p:nvPr/>
        </p:nvSpPr>
        <p:spPr bwMode="auto">
          <a:xfrm>
            <a:off x="1567016" y="4055116"/>
            <a:ext cx="3629421" cy="707886"/>
          </a:xfrm>
          <a:prstGeom prst="rect">
            <a:avLst/>
          </a:prstGeom>
          <a:noFill/>
        </p:spPr>
        <p:txBody>
          <a:bodyPr wrap="square" lIns="108000" rIns="10800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000" b="1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社區居民及家長社經程度高，熱心參與學校活動</a:t>
            </a:r>
            <a:endParaRPr lang="ko-KR" altLang="en-US" sz="2000" b="1" dirty="0">
              <a:solidFill>
                <a:schemeClr val="accent5">
                  <a:lumMod val="75000"/>
                </a:schemeClr>
              </a:solidFill>
              <a:latin typeface="微軟正黑體" panose="020B0604030504040204" pitchFamily="34" charset="-120"/>
              <a:cs typeface="Arial" pitchFamily="34" charset="0"/>
            </a:endParaRPr>
          </a:p>
        </p:txBody>
      </p:sp>
      <p:sp>
        <p:nvSpPr>
          <p:cNvPr id="25" name="TextBox 26">
            <a:extLst>
              <a:ext uri="{FF2B5EF4-FFF2-40B4-BE49-F238E27FC236}">
                <a16:creationId xmlns:a16="http://schemas.microsoft.com/office/drawing/2014/main" xmlns="" id="{88404C37-4350-4D57-9912-DBC9017FEA09}"/>
              </a:ext>
            </a:extLst>
          </p:cNvPr>
          <p:cNvSpPr txBox="1"/>
          <p:nvPr/>
        </p:nvSpPr>
        <p:spPr bwMode="auto">
          <a:xfrm>
            <a:off x="1576563" y="5500719"/>
            <a:ext cx="3629421" cy="707886"/>
          </a:xfrm>
          <a:prstGeom prst="rect">
            <a:avLst/>
          </a:prstGeom>
          <a:noFill/>
        </p:spPr>
        <p:txBody>
          <a:bodyPr wrap="square" lIns="108000" rIns="10800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TW" altLang="en-US" sz="2000" b="1" dirty="0">
                <a:solidFill>
                  <a:schemeClr val="accent5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itchFamily="34" charset="0"/>
              </a:rPr>
              <a:t>人文藝術及自然資源豐富，提供學生多元學習環境</a:t>
            </a:r>
            <a:endParaRPr lang="ko-KR" altLang="en-US" sz="2000" b="1" dirty="0">
              <a:solidFill>
                <a:schemeClr val="accent5">
                  <a:lumMod val="75000"/>
                </a:schemeClr>
              </a:solidFill>
              <a:latin typeface="微軟正黑體" panose="020B0604030504040204" pitchFamily="34" charset="-12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737522"/>
      </p:ext>
    </p:extLst>
  </p:cSld>
  <p:clrMapOvr>
    <a:masterClrMapping/>
  </p:clrMapOvr>
  <p:transition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982" y="570706"/>
            <a:ext cx="895350" cy="914400"/>
          </a:xfrm>
          <a:prstGeom prst="rect">
            <a:avLst/>
          </a:prstGeom>
        </p:spPr>
      </p:pic>
      <p:graphicFrame>
        <p:nvGraphicFramePr>
          <p:cNvPr id="13" name="資料庫圖表 12"/>
          <p:cNvGraphicFramePr/>
          <p:nvPr/>
        </p:nvGraphicFramePr>
        <p:xfrm>
          <a:off x="822479" y="845397"/>
          <a:ext cx="6178685" cy="7703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A4727-3A96-4E73-9839-4898060D22C6}" type="slidenum">
              <a:rPr lang="zh-TW" altLang="en-US" smtClean="0"/>
              <a:t>6</a:t>
            </a:fld>
            <a:endParaRPr lang="zh-TW" altLang="en-US"/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xmlns="" id="{0C2452B3-65ED-48AE-B171-86EAD445C293}"/>
              </a:ext>
            </a:extLst>
          </p:cNvPr>
          <p:cNvSpPr/>
          <p:nvPr/>
        </p:nvSpPr>
        <p:spPr>
          <a:xfrm>
            <a:off x="822479" y="2051298"/>
            <a:ext cx="504825" cy="50482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701">
              <a:latin typeface="微軟正黑體" panose="020B0604030504040204" pitchFamily="34" charset="-120"/>
            </a:endParaRPr>
          </a:p>
        </p:txBody>
      </p:sp>
      <p:sp>
        <p:nvSpPr>
          <p:cNvPr id="15" name="Oval 21">
            <a:extLst>
              <a:ext uri="{FF2B5EF4-FFF2-40B4-BE49-F238E27FC236}">
                <a16:creationId xmlns:a16="http://schemas.microsoft.com/office/drawing/2014/main" xmlns="" id="{F7F59AE6-75A4-4330-9D38-9DCB0E4E461B}"/>
              </a:ext>
            </a:extLst>
          </p:cNvPr>
          <p:cNvSpPr>
            <a:spLocks noChangeAspect="1"/>
          </p:cNvSpPr>
          <p:nvPr/>
        </p:nvSpPr>
        <p:spPr>
          <a:xfrm>
            <a:off x="893916" y="2141786"/>
            <a:ext cx="369888" cy="323850"/>
          </a:xfrm>
          <a:custGeom>
            <a:avLst/>
            <a:gdLst/>
            <a:ahLst/>
            <a:cxnLst/>
            <a:rect l="l" t="t" r="r" b="b"/>
            <a:pathLst>
              <a:path w="4088377" h="3321003">
                <a:moveTo>
                  <a:pt x="1365628" y="1622218"/>
                </a:moveTo>
                <a:cubicBezTo>
                  <a:pt x="1121373" y="1556771"/>
                  <a:pt x="870309" y="1701722"/>
                  <a:pt x="804861" y="1945977"/>
                </a:cubicBezTo>
                <a:cubicBezTo>
                  <a:pt x="739413" y="2190232"/>
                  <a:pt x="884365" y="2441296"/>
                  <a:pt x="1128620" y="2506744"/>
                </a:cubicBezTo>
                <a:cubicBezTo>
                  <a:pt x="1372875" y="2572191"/>
                  <a:pt x="1623939" y="2427240"/>
                  <a:pt x="1689387" y="2182985"/>
                </a:cubicBezTo>
                <a:cubicBezTo>
                  <a:pt x="1754835" y="1938730"/>
                  <a:pt x="1609883" y="1687666"/>
                  <a:pt x="1365628" y="1622218"/>
                </a:cubicBezTo>
                <a:close/>
                <a:moveTo>
                  <a:pt x="1447099" y="1318163"/>
                </a:moveTo>
                <a:cubicBezTo>
                  <a:pt x="1859279" y="1428606"/>
                  <a:pt x="2103885" y="1852277"/>
                  <a:pt x="1993442" y="2264456"/>
                </a:cubicBezTo>
                <a:cubicBezTo>
                  <a:pt x="1882999" y="2676636"/>
                  <a:pt x="1459328" y="2921242"/>
                  <a:pt x="1047149" y="2810799"/>
                </a:cubicBezTo>
                <a:cubicBezTo>
                  <a:pt x="634969" y="2700356"/>
                  <a:pt x="390363" y="2276685"/>
                  <a:pt x="500806" y="1864505"/>
                </a:cubicBezTo>
                <a:cubicBezTo>
                  <a:pt x="611249" y="1452326"/>
                  <a:pt x="1034920" y="1207720"/>
                  <a:pt x="1447099" y="1318163"/>
                </a:cubicBezTo>
                <a:close/>
                <a:moveTo>
                  <a:pt x="1476725" y="1207597"/>
                </a:moveTo>
                <a:cubicBezTo>
                  <a:pt x="1003481" y="1080792"/>
                  <a:pt x="517045" y="1361635"/>
                  <a:pt x="390240" y="1834879"/>
                </a:cubicBezTo>
                <a:cubicBezTo>
                  <a:pt x="263435" y="2308124"/>
                  <a:pt x="544279" y="2794559"/>
                  <a:pt x="1017523" y="2921365"/>
                </a:cubicBezTo>
                <a:cubicBezTo>
                  <a:pt x="1490767" y="3048170"/>
                  <a:pt x="1977202" y="2767326"/>
                  <a:pt x="2104008" y="2294082"/>
                </a:cubicBezTo>
                <a:cubicBezTo>
                  <a:pt x="2230813" y="1820838"/>
                  <a:pt x="1949969" y="1334403"/>
                  <a:pt x="1476725" y="1207597"/>
                </a:cubicBezTo>
                <a:close/>
                <a:moveTo>
                  <a:pt x="3290290" y="1590224"/>
                </a:moveTo>
                <a:cubicBezTo>
                  <a:pt x="3269727" y="1586016"/>
                  <a:pt x="3248437" y="1583806"/>
                  <a:pt x="3226630" y="1583806"/>
                </a:cubicBezTo>
                <a:cubicBezTo>
                  <a:pt x="3052179" y="1583806"/>
                  <a:pt x="2910758" y="1725227"/>
                  <a:pt x="2910758" y="1899678"/>
                </a:cubicBezTo>
                <a:cubicBezTo>
                  <a:pt x="2910758" y="2074130"/>
                  <a:pt x="3052179" y="2215551"/>
                  <a:pt x="3226630" y="2215550"/>
                </a:cubicBezTo>
                <a:cubicBezTo>
                  <a:pt x="3401082" y="2215551"/>
                  <a:pt x="3542503" y="2074130"/>
                  <a:pt x="3542502" y="1899678"/>
                </a:cubicBezTo>
                <a:cubicBezTo>
                  <a:pt x="3542503" y="1747033"/>
                  <a:pt x="3434228" y="1619677"/>
                  <a:pt x="3290290" y="1590224"/>
                </a:cubicBezTo>
                <a:close/>
                <a:moveTo>
                  <a:pt x="3334055" y="1377473"/>
                </a:moveTo>
                <a:cubicBezTo>
                  <a:pt x="3576950" y="1427177"/>
                  <a:pt x="3759665" y="1642090"/>
                  <a:pt x="3759665" y="1899678"/>
                </a:cubicBezTo>
                <a:cubicBezTo>
                  <a:pt x="3759665" y="2194064"/>
                  <a:pt x="3521017" y="2432713"/>
                  <a:pt x="3226630" y="2432713"/>
                </a:cubicBezTo>
                <a:cubicBezTo>
                  <a:pt x="2932244" y="2432712"/>
                  <a:pt x="2693596" y="2194065"/>
                  <a:pt x="2693596" y="1899678"/>
                </a:cubicBezTo>
                <a:cubicBezTo>
                  <a:pt x="2693596" y="1605292"/>
                  <a:pt x="2932244" y="1366644"/>
                  <a:pt x="3226630" y="1366644"/>
                </a:cubicBezTo>
                <a:cubicBezTo>
                  <a:pt x="3263429" y="1366644"/>
                  <a:pt x="3299356" y="1370373"/>
                  <a:pt x="3334055" y="1377473"/>
                </a:cubicBezTo>
                <a:close/>
                <a:moveTo>
                  <a:pt x="1391137" y="789478"/>
                </a:moveTo>
                <a:lnTo>
                  <a:pt x="1759910" y="888290"/>
                </a:lnTo>
                <a:lnTo>
                  <a:pt x="1754625" y="1202375"/>
                </a:lnTo>
                <a:lnTo>
                  <a:pt x="1744979" y="1199790"/>
                </a:lnTo>
                <a:cubicBezTo>
                  <a:pt x="1823578" y="1244024"/>
                  <a:pt x="1894617" y="1298265"/>
                  <a:pt x="1954704" y="1362586"/>
                </a:cubicBezTo>
                <a:lnTo>
                  <a:pt x="2234317" y="1293059"/>
                </a:lnTo>
                <a:lnTo>
                  <a:pt x="2413554" y="1630152"/>
                </a:lnTo>
                <a:lnTo>
                  <a:pt x="2214321" y="1809770"/>
                </a:lnTo>
                <a:cubicBezTo>
                  <a:pt x="2239296" y="1900740"/>
                  <a:pt x="2251067" y="1995997"/>
                  <a:pt x="2246841" y="2092825"/>
                </a:cubicBezTo>
                <a:lnTo>
                  <a:pt x="2495698" y="2230974"/>
                </a:lnTo>
                <a:lnTo>
                  <a:pt x="2396885" y="2599747"/>
                </a:lnTo>
                <a:lnTo>
                  <a:pt x="2094912" y="2594668"/>
                </a:lnTo>
                <a:cubicBezTo>
                  <a:pt x="2056732" y="2658461"/>
                  <a:pt x="2010475" y="2715996"/>
                  <a:pt x="1958644" y="2767359"/>
                </a:cubicBezTo>
                <a:lnTo>
                  <a:pt x="2057814" y="3026193"/>
                </a:lnTo>
                <a:lnTo>
                  <a:pt x="1745078" y="3245174"/>
                </a:lnTo>
                <a:lnTo>
                  <a:pt x="1507869" y="3039237"/>
                </a:lnTo>
                <a:lnTo>
                  <a:pt x="1536736" y="3019025"/>
                </a:lnTo>
                <a:cubicBezTo>
                  <a:pt x="1445878" y="3048429"/>
                  <a:pt x="1349798" y="3062567"/>
                  <a:pt x="1251837" y="3062021"/>
                </a:cubicBezTo>
                <a:lnTo>
                  <a:pt x="1108065" y="3321003"/>
                </a:lnTo>
                <a:lnTo>
                  <a:pt x="739291" y="3222191"/>
                </a:lnTo>
                <a:lnTo>
                  <a:pt x="744274" y="2926021"/>
                </a:lnTo>
                <a:cubicBezTo>
                  <a:pt x="666128" y="2881484"/>
                  <a:pt x="595548" y="2827017"/>
                  <a:pt x="535891" y="2762576"/>
                </a:cubicBezTo>
                <a:lnTo>
                  <a:pt x="540671" y="2772825"/>
                </a:lnTo>
                <a:lnTo>
                  <a:pt x="232276" y="2832568"/>
                </a:lnTo>
                <a:lnTo>
                  <a:pt x="70927" y="2486556"/>
                </a:lnTo>
                <a:lnTo>
                  <a:pt x="279495" y="2317444"/>
                </a:lnTo>
                <a:cubicBezTo>
                  <a:pt x="257233" y="2235849"/>
                  <a:pt x="245603" y="2150814"/>
                  <a:pt x="245586" y="2064274"/>
                </a:cubicBezTo>
                <a:lnTo>
                  <a:pt x="0" y="1927940"/>
                </a:lnTo>
                <a:lnTo>
                  <a:pt x="98812" y="1559167"/>
                </a:lnTo>
                <a:lnTo>
                  <a:pt x="380240" y="1563901"/>
                </a:lnTo>
                <a:cubicBezTo>
                  <a:pt x="418421" y="1496524"/>
                  <a:pt x="464524" y="1435092"/>
                  <a:pt x="516679" y="1380105"/>
                </a:cubicBezTo>
                <a:lnTo>
                  <a:pt x="422419" y="1089378"/>
                </a:lnTo>
                <a:lnTo>
                  <a:pt x="746189" y="887063"/>
                </a:lnTo>
                <a:lnTo>
                  <a:pt x="972292" y="1105134"/>
                </a:lnTo>
                <a:lnTo>
                  <a:pt x="970019" y="1106554"/>
                </a:lnTo>
                <a:cubicBezTo>
                  <a:pt x="1058903" y="1078586"/>
                  <a:pt x="1152743" y="1065659"/>
                  <a:pt x="1248316" y="1066709"/>
                </a:cubicBezTo>
                <a:lnTo>
                  <a:pt x="1238669" y="1064125"/>
                </a:lnTo>
                <a:close/>
                <a:moveTo>
                  <a:pt x="3349970" y="1300109"/>
                </a:moveTo>
                <a:cubicBezTo>
                  <a:pt x="3310130" y="1291957"/>
                  <a:pt x="3268880" y="1287676"/>
                  <a:pt x="3226630" y="1287676"/>
                </a:cubicBezTo>
                <a:cubicBezTo>
                  <a:pt x="2888631" y="1287676"/>
                  <a:pt x="2614628" y="1561679"/>
                  <a:pt x="2614628" y="1899678"/>
                </a:cubicBezTo>
                <a:cubicBezTo>
                  <a:pt x="2614628" y="2237678"/>
                  <a:pt x="2888630" y="2511680"/>
                  <a:pt x="3226630" y="2511681"/>
                </a:cubicBezTo>
                <a:cubicBezTo>
                  <a:pt x="3564630" y="2511681"/>
                  <a:pt x="3838633" y="2237678"/>
                  <a:pt x="3838633" y="1899678"/>
                </a:cubicBezTo>
                <a:cubicBezTo>
                  <a:pt x="3838632" y="1603928"/>
                  <a:pt x="3628849" y="1357176"/>
                  <a:pt x="3349970" y="1300109"/>
                </a:cubicBezTo>
                <a:close/>
                <a:moveTo>
                  <a:pt x="3358324" y="1024334"/>
                </a:moveTo>
                <a:lnTo>
                  <a:pt x="3410883" y="1234575"/>
                </a:lnTo>
                <a:lnTo>
                  <a:pt x="3403994" y="1234575"/>
                </a:lnTo>
                <a:cubicBezTo>
                  <a:pt x="3464268" y="1250018"/>
                  <a:pt x="3521292" y="1273478"/>
                  <a:pt x="3572818" y="1305612"/>
                </a:cubicBezTo>
                <a:lnTo>
                  <a:pt x="3746730" y="1209354"/>
                </a:lnTo>
                <a:lnTo>
                  <a:pt x="3926358" y="1401981"/>
                </a:lnTo>
                <a:lnTo>
                  <a:pt x="3825667" y="1557247"/>
                </a:lnTo>
                <a:cubicBezTo>
                  <a:pt x="3858552" y="1613408"/>
                  <a:pt x="3883404" y="1674784"/>
                  <a:pt x="3897877" y="1740062"/>
                </a:cubicBezTo>
                <a:lnTo>
                  <a:pt x="4088377" y="1787686"/>
                </a:lnTo>
                <a:lnTo>
                  <a:pt x="4088377" y="2051071"/>
                </a:lnTo>
                <a:lnTo>
                  <a:pt x="3886243" y="2101605"/>
                </a:lnTo>
                <a:cubicBezTo>
                  <a:pt x="3872191" y="2150933"/>
                  <a:pt x="3851639" y="2197531"/>
                  <a:pt x="3826272" y="2241013"/>
                </a:cubicBezTo>
                <a:lnTo>
                  <a:pt x="3938572" y="2395786"/>
                </a:lnTo>
                <a:lnTo>
                  <a:pt x="3769272" y="2597551"/>
                </a:lnTo>
                <a:lnTo>
                  <a:pt x="3574432" y="2502674"/>
                </a:lnTo>
                <a:lnTo>
                  <a:pt x="3590059" y="2484050"/>
                </a:lnTo>
                <a:cubicBezTo>
                  <a:pt x="3534764" y="2519868"/>
                  <a:pt x="3473263" y="2546445"/>
                  <a:pt x="3407886" y="2563572"/>
                </a:cubicBezTo>
                <a:lnTo>
                  <a:pt x="3358323" y="2761823"/>
                </a:lnTo>
                <a:lnTo>
                  <a:pt x="3094938" y="2761823"/>
                </a:lnTo>
                <a:lnTo>
                  <a:pt x="3045375" y="2563574"/>
                </a:lnTo>
                <a:cubicBezTo>
                  <a:pt x="2985349" y="2547848"/>
                  <a:pt x="2928591" y="2524155"/>
                  <a:pt x="2877330" y="2491865"/>
                </a:cubicBezTo>
                <a:lnTo>
                  <a:pt x="2882346" y="2497841"/>
                </a:lnTo>
                <a:lnTo>
                  <a:pt x="2687507" y="2592718"/>
                </a:lnTo>
                <a:lnTo>
                  <a:pt x="2518206" y="2390954"/>
                </a:lnTo>
                <a:lnTo>
                  <a:pt x="2626994" y="2241021"/>
                </a:lnTo>
                <a:cubicBezTo>
                  <a:pt x="2597591" y="2190623"/>
                  <a:pt x="2574657" y="2136035"/>
                  <a:pt x="2559194" y="2078370"/>
                </a:cubicBezTo>
                <a:lnTo>
                  <a:pt x="2371198" y="2031371"/>
                </a:lnTo>
                <a:lnTo>
                  <a:pt x="2371198" y="1767986"/>
                </a:lnTo>
                <a:lnTo>
                  <a:pt x="2559579" y="1720890"/>
                </a:lnTo>
                <a:cubicBezTo>
                  <a:pt x="2572992" y="1669175"/>
                  <a:pt x="2592745" y="1620006"/>
                  <a:pt x="2617681" y="1574051"/>
                </a:cubicBezTo>
                <a:lnTo>
                  <a:pt x="2502958" y="1397149"/>
                </a:lnTo>
                <a:lnTo>
                  <a:pt x="2682587" y="1204520"/>
                </a:lnTo>
                <a:lnTo>
                  <a:pt x="2872193" y="1309466"/>
                </a:lnTo>
                <a:lnTo>
                  <a:pt x="2870932" y="1310818"/>
                </a:lnTo>
                <a:cubicBezTo>
                  <a:pt x="2925169" y="1276310"/>
                  <a:pt x="2985393" y="1250941"/>
                  <a:pt x="3049268" y="1234575"/>
                </a:cubicBezTo>
                <a:lnTo>
                  <a:pt x="3042378" y="1234576"/>
                </a:lnTo>
                <a:lnTo>
                  <a:pt x="3094939" y="1024334"/>
                </a:lnTo>
                <a:close/>
                <a:moveTo>
                  <a:pt x="2786480" y="402820"/>
                </a:moveTo>
                <a:cubicBezTo>
                  <a:pt x="2745900" y="389943"/>
                  <a:pt x="2701172" y="388627"/>
                  <a:pt x="2657264" y="401580"/>
                </a:cubicBezTo>
                <a:cubicBezTo>
                  <a:pt x="2540176" y="436121"/>
                  <a:pt x="2473258" y="559041"/>
                  <a:pt x="2507800" y="676128"/>
                </a:cubicBezTo>
                <a:cubicBezTo>
                  <a:pt x="2542340" y="793216"/>
                  <a:pt x="2665260" y="860133"/>
                  <a:pt x="2782348" y="825592"/>
                </a:cubicBezTo>
                <a:cubicBezTo>
                  <a:pt x="2899435" y="791051"/>
                  <a:pt x="2966353" y="668132"/>
                  <a:pt x="2931812" y="551045"/>
                </a:cubicBezTo>
                <a:cubicBezTo>
                  <a:pt x="2910223" y="477864"/>
                  <a:pt x="2854113" y="424282"/>
                  <a:pt x="2786480" y="402820"/>
                </a:cubicBezTo>
                <a:close/>
                <a:moveTo>
                  <a:pt x="2932202" y="47278"/>
                </a:moveTo>
                <a:lnTo>
                  <a:pt x="3090904" y="140999"/>
                </a:lnTo>
                <a:lnTo>
                  <a:pt x="3054065" y="265147"/>
                </a:lnTo>
                <a:cubicBezTo>
                  <a:pt x="3087256" y="296329"/>
                  <a:pt x="3116089" y="332603"/>
                  <a:pt x="3138727" y="373550"/>
                </a:cubicBezTo>
                <a:lnTo>
                  <a:pt x="3276016" y="367796"/>
                </a:lnTo>
                <a:lnTo>
                  <a:pt x="3328165" y="544574"/>
                </a:lnTo>
                <a:lnTo>
                  <a:pt x="3202503" y="618514"/>
                </a:lnTo>
                <a:cubicBezTo>
                  <a:pt x="3202838" y="654403"/>
                  <a:pt x="3198271" y="689748"/>
                  <a:pt x="3189855" y="723955"/>
                </a:cubicBezTo>
                <a:lnTo>
                  <a:pt x="3295873" y="805599"/>
                </a:lnTo>
                <a:lnTo>
                  <a:pt x="3222192" y="974540"/>
                </a:lnTo>
                <a:lnTo>
                  <a:pt x="3072634" y="949439"/>
                </a:lnTo>
                <a:lnTo>
                  <a:pt x="3079435" y="933845"/>
                </a:lnTo>
                <a:cubicBezTo>
                  <a:pt x="3049413" y="968833"/>
                  <a:pt x="3013398" y="998848"/>
                  <a:pt x="2972910" y="1023288"/>
                </a:cubicBezTo>
                <a:lnTo>
                  <a:pt x="2978897" y="1166163"/>
                </a:lnTo>
                <a:lnTo>
                  <a:pt x="2802119" y="1218312"/>
                </a:lnTo>
                <a:lnTo>
                  <a:pt x="2729602" y="1095065"/>
                </a:lnTo>
                <a:cubicBezTo>
                  <a:pt x="2686199" y="1096396"/>
                  <a:pt x="2643414" y="1091732"/>
                  <a:pt x="2602615" y="1080209"/>
                </a:cubicBezTo>
                <a:lnTo>
                  <a:pt x="2607165" y="1083226"/>
                </a:lnTo>
                <a:lnTo>
                  <a:pt x="2495179" y="1185484"/>
                </a:lnTo>
                <a:lnTo>
                  <a:pt x="2341599" y="1083585"/>
                </a:lnTo>
                <a:lnTo>
                  <a:pt x="2384929" y="961414"/>
                </a:lnTo>
                <a:cubicBezTo>
                  <a:pt x="2355215" y="933409"/>
                  <a:pt x="2329015" y="901312"/>
                  <a:pt x="2307218" y="865670"/>
                </a:cubicBezTo>
                <a:lnTo>
                  <a:pt x="2171734" y="871348"/>
                </a:lnTo>
                <a:lnTo>
                  <a:pt x="2119584" y="694571"/>
                </a:lnTo>
                <a:lnTo>
                  <a:pt x="2236697" y="625662"/>
                </a:lnTo>
                <a:cubicBezTo>
                  <a:pt x="2235459" y="588297"/>
                  <a:pt x="2238982" y="551385"/>
                  <a:pt x="2246620" y="515603"/>
                </a:cubicBezTo>
                <a:lnTo>
                  <a:pt x="2134594" y="419585"/>
                </a:lnTo>
                <a:lnTo>
                  <a:pt x="2217016" y="254732"/>
                </a:lnTo>
                <a:lnTo>
                  <a:pt x="2365055" y="287627"/>
                </a:lnTo>
                <a:lnTo>
                  <a:pt x="2364476" y="288784"/>
                </a:lnTo>
                <a:cubicBezTo>
                  <a:pt x="2394046" y="254885"/>
                  <a:pt x="2429444" y="225933"/>
                  <a:pt x="2469075" y="202302"/>
                </a:cubicBezTo>
                <a:lnTo>
                  <a:pt x="2464452" y="203666"/>
                </a:lnTo>
                <a:lnTo>
                  <a:pt x="2458102" y="52150"/>
                </a:lnTo>
                <a:lnTo>
                  <a:pt x="2634880" y="0"/>
                </a:lnTo>
                <a:lnTo>
                  <a:pt x="2711784" y="130703"/>
                </a:lnTo>
                <a:lnTo>
                  <a:pt x="2707159" y="132067"/>
                </a:lnTo>
                <a:cubicBezTo>
                  <a:pt x="2750672" y="130497"/>
                  <a:pt x="2793590" y="134953"/>
                  <a:pt x="2834535" y="14631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701">
              <a:latin typeface="微軟正黑體" panose="020B0604030504040204" pitchFamily="34" charset="-120"/>
            </a:endParaRPr>
          </a:p>
        </p:txBody>
      </p:sp>
      <p:sp>
        <p:nvSpPr>
          <p:cNvPr id="16" name="TextBox 26"/>
          <p:cNvSpPr txBox="1">
            <a:spLocks noChangeArrowheads="1"/>
          </p:cNvSpPr>
          <p:nvPr/>
        </p:nvSpPr>
        <p:spPr bwMode="auto">
          <a:xfrm>
            <a:off x="1322269" y="2009105"/>
            <a:ext cx="579070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000" rIns="1080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9pPr>
          </a:lstStyle>
          <a:p>
            <a:pPr eaLnBrk="1" hangingPunct="1"/>
            <a:r>
              <a:rPr lang="zh-TW" altLang="en-US" sz="3200" b="1" dirty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校地面積達</a:t>
            </a:r>
            <a:r>
              <a:rPr lang="en-US" altLang="zh-TW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11,781</a:t>
            </a:r>
            <a:r>
              <a:rPr lang="zh-TW" altLang="en-US" sz="3200" b="1" dirty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平方公尺</a:t>
            </a:r>
            <a:endParaRPr lang="ko-KR" altLang="en-US" sz="3200" b="1" dirty="0">
              <a:solidFill>
                <a:srgbClr val="40404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8" name="Rectangle 5">
            <a:extLst>
              <a:ext uri="{FF2B5EF4-FFF2-40B4-BE49-F238E27FC236}">
                <a16:creationId xmlns:a16="http://schemas.microsoft.com/office/drawing/2014/main" xmlns="" id="{36809F6A-6C15-4436-928E-D3D07C8738BF}"/>
              </a:ext>
            </a:extLst>
          </p:cNvPr>
          <p:cNvSpPr/>
          <p:nvPr/>
        </p:nvSpPr>
        <p:spPr>
          <a:xfrm>
            <a:off x="829101" y="2999058"/>
            <a:ext cx="504825" cy="50482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701">
              <a:latin typeface="微軟正黑體" panose="020B0604030504040204" pitchFamily="34" charset="-120"/>
            </a:endParaRPr>
          </a:p>
        </p:txBody>
      </p:sp>
      <p:sp>
        <p:nvSpPr>
          <p:cNvPr id="19" name="Trapezoid 24">
            <a:extLst>
              <a:ext uri="{FF2B5EF4-FFF2-40B4-BE49-F238E27FC236}">
                <a16:creationId xmlns:a16="http://schemas.microsoft.com/office/drawing/2014/main" xmlns="" id="{5FDDB018-5EAB-448A-900F-7074A3EE6BBF}"/>
              </a:ext>
            </a:extLst>
          </p:cNvPr>
          <p:cNvSpPr>
            <a:spLocks noChangeAspect="1"/>
          </p:cNvSpPr>
          <p:nvPr/>
        </p:nvSpPr>
        <p:spPr>
          <a:xfrm rot="8369018">
            <a:off x="896714" y="3023280"/>
            <a:ext cx="357188" cy="360362"/>
          </a:xfrm>
          <a:custGeom>
            <a:avLst/>
            <a:gdLst/>
            <a:ahLst/>
            <a:cxnLst/>
            <a:rect l="l" t="t" r="r" b="b"/>
            <a:pathLst>
              <a:path w="4411086" h="4453092">
                <a:moveTo>
                  <a:pt x="3095887" y="1153910"/>
                </a:moveTo>
                <a:cubicBezTo>
                  <a:pt x="3119009" y="1174647"/>
                  <a:pt x="3146597" y="1191685"/>
                  <a:pt x="3177861" y="1203446"/>
                </a:cubicBezTo>
                <a:cubicBezTo>
                  <a:pt x="3302917" y="1250492"/>
                  <a:pt x="3439398" y="1195315"/>
                  <a:pt x="3482703" y="1080205"/>
                </a:cubicBezTo>
                <a:cubicBezTo>
                  <a:pt x="3526008" y="965093"/>
                  <a:pt x="3459737" y="833641"/>
                  <a:pt x="3334683" y="786595"/>
                </a:cubicBezTo>
                <a:cubicBezTo>
                  <a:pt x="3209628" y="739549"/>
                  <a:pt x="3073147" y="794724"/>
                  <a:pt x="3029841" y="909836"/>
                </a:cubicBezTo>
                <a:cubicBezTo>
                  <a:pt x="2997363" y="996169"/>
                  <a:pt x="3026521" y="1091695"/>
                  <a:pt x="3095887" y="1153910"/>
                </a:cubicBezTo>
                <a:close/>
                <a:moveTo>
                  <a:pt x="3521423" y="1860548"/>
                </a:moveTo>
                <a:cubicBezTo>
                  <a:pt x="3544546" y="1881285"/>
                  <a:pt x="3572135" y="1898322"/>
                  <a:pt x="3603399" y="1910084"/>
                </a:cubicBezTo>
                <a:cubicBezTo>
                  <a:pt x="3728453" y="1957130"/>
                  <a:pt x="3864935" y="1901953"/>
                  <a:pt x="3908240" y="1786842"/>
                </a:cubicBezTo>
                <a:cubicBezTo>
                  <a:pt x="3951546" y="1671732"/>
                  <a:pt x="3885275" y="1540278"/>
                  <a:pt x="3760220" y="1493232"/>
                </a:cubicBezTo>
                <a:cubicBezTo>
                  <a:pt x="3635166" y="1446186"/>
                  <a:pt x="3498684" y="1501363"/>
                  <a:pt x="3455379" y="1616474"/>
                </a:cubicBezTo>
                <a:cubicBezTo>
                  <a:pt x="3422900" y="1702807"/>
                  <a:pt x="3452057" y="1798333"/>
                  <a:pt x="3521423" y="1860548"/>
                </a:cubicBezTo>
                <a:close/>
                <a:moveTo>
                  <a:pt x="3507502" y="2659088"/>
                </a:moveTo>
                <a:cubicBezTo>
                  <a:pt x="3530625" y="2679826"/>
                  <a:pt x="3558214" y="2696863"/>
                  <a:pt x="3589478" y="2708624"/>
                </a:cubicBezTo>
                <a:cubicBezTo>
                  <a:pt x="3714532" y="2755670"/>
                  <a:pt x="3851014" y="2700494"/>
                  <a:pt x="3894319" y="2585383"/>
                </a:cubicBezTo>
                <a:cubicBezTo>
                  <a:pt x="3937624" y="2470273"/>
                  <a:pt x="3871353" y="2338820"/>
                  <a:pt x="3746299" y="2291774"/>
                </a:cubicBezTo>
                <a:cubicBezTo>
                  <a:pt x="3621245" y="2244728"/>
                  <a:pt x="3484763" y="2299905"/>
                  <a:pt x="3441458" y="2415014"/>
                </a:cubicBezTo>
                <a:cubicBezTo>
                  <a:pt x="3408979" y="2501348"/>
                  <a:pt x="3438136" y="2596873"/>
                  <a:pt x="3507502" y="2659088"/>
                </a:cubicBezTo>
                <a:close/>
                <a:moveTo>
                  <a:pt x="2750047" y="3029987"/>
                </a:moveTo>
                <a:cubicBezTo>
                  <a:pt x="2773168" y="3050726"/>
                  <a:pt x="2800759" y="3067763"/>
                  <a:pt x="2832021" y="3079524"/>
                </a:cubicBezTo>
                <a:cubicBezTo>
                  <a:pt x="2957076" y="3126570"/>
                  <a:pt x="3093558" y="3071393"/>
                  <a:pt x="3136863" y="2956283"/>
                </a:cubicBezTo>
                <a:cubicBezTo>
                  <a:pt x="3180168" y="2841172"/>
                  <a:pt x="3113897" y="2709719"/>
                  <a:pt x="2988843" y="2662673"/>
                </a:cubicBezTo>
                <a:cubicBezTo>
                  <a:pt x="2863789" y="2615627"/>
                  <a:pt x="2727307" y="2670804"/>
                  <a:pt x="2684001" y="2785914"/>
                </a:cubicBezTo>
                <a:cubicBezTo>
                  <a:pt x="2651523" y="2872247"/>
                  <a:pt x="2680681" y="2967773"/>
                  <a:pt x="2750047" y="3029987"/>
                </a:cubicBezTo>
                <a:close/>
                <a:moveTo>
                  <a:pt x="1666926" y="2573567"/>
                </a:moveTo>
                <a:lnTo>
                  <a:pt x="1775047" y="423729"/>
                </a:lnTo>
                <a:lnTo>
                  <a:pt x="1991290" y="423729"/>
                </a:lnTo>
                <a:lnTo>
                  <a:pt x="2099411" y="2573567"/>
                </a:lnTo>
                <a:close/>
                <a:moveTo>
                  <a:pt x="1154974" y="2568578"/>
                </a:moveTo>
                <a:cubicBezTo>
                  <a:pt x="1178096" y="2589317"/>
                  <a:pt x="1205685" y="2606354"/>
                  <a:pt x="1236949" y="2618115"/>
                </a:cubicBezTo>
                <a:cubicBezTo>
                  <a:pt x="1362003" y="2665161"/>
                  <a:pt x="1498485" y="2609985"/>
                  <a:pt x="1541790" y="2494874"/>
                </a:cubicBezTo>
                <a:cubicBezTo>
                  <a:pt x="1585096" y="2379763"/>
                  <a:pt x="1518825" y="2248310"/>
                  <a:pt x="1393770" y="2201264"/>
                </a:cubicBezTo>
                <a:cubicBezTo>
                  <a:pt x="1268716" y="2154218"/>
                  <a:pt x="1132234" y="2209394"/>
                  <a:pt x="1088929" y="2324505"/>
                </a:cubicBezTo>
                <a:cubicBezTo>
                  <a:pt x="1056450" y="2410839"/>
                  <a:pt x="1085608" y="2506364"/>
                  <a:pt x="1154974" y="2568578"/>
                </a:cubicBezTo>
                <a:close/>
                <a:moveTo>
                  <a:pt x="1811301" y="3132571"/>
                </a:moveTo>
                <a:lnTo>
                  <a:pt x="1704026" y="2663196"/>
                </a:lnTo>
                <a:lnTo>
                  <a:pt x="2117930" y="2682436"/>
                </a:lnTo>
                <a:lnTo>
                  <a:pt x="1967575" y="3139835"/>
                </a:lnTo>
                <a:close/>
                <a:moveTo>
                  <a:pt x="474734" y="2026084"/>
                </a:moveTo>
                <a:cubicBezTo>
                  <a:pt x="497856" y="2046823"/>
                  <a:pt x="525445" y="2063859"/>
                  <a:pt x="556709" y="2075621"/>
                </a:cubicBezTo>
                <a:cubicBezTo>
                  <a:pt x="681763" y="2122667"/>
                  <a:pt x="818245" y="2067490"/>
                  <a:pt x="861550" y="1952380"/>
                </a:cubicBezTo>
                <a:cubicBezTo>
                  <a:pt x="904855" y="1837269"/>
                  <a:pt x="838584" y="1705816"/>
                  <a:pt x="713530" y="1658770"/>
                </a:cubicBezTo>
                <a:cubicBezTo>
                  <a:pt x="588476" y="1611724"/>
                  <a:pt x="451994" y="1666900"/>
                  <a:pt x="408689" y="1782011"/>
                </a:cubicBezTo>
                <a:cubicBezTo>
                  <a:pt x="376210" y="1868344"/>
                  <a:pt x="405367" y="1963870"/>
                  <a:pt x="474734" y="2026084"/>
                </a:cubicBezTo>
                <a:close/>
                <a:moveTo>
                  <a:pt x="470005" y="2517620"/>
                </a:moveTo>
                <a:cubicBezTo>
                  <a:pt x="142796" y="2243059"/>
                  <a:pt x="-69074" y="1913805"/>
                  <a:pt x="20698" y="1573981"/>
                </a:cubicBezTo>
                <a:cubicBezTo>
                  <a:pt x="290062" y="677171"/>
                  <a:pt x="1131284" y="1373424"/>
                  <a:pt x="1417683" y="1157395"/>
                </a:cubicBezTo>
                <a:cubicBezTo>
                  <a:pt x="1704082" y="941367"/>
                  <a:pt x="795764" y="512391"/>
                  <a:pt x="1486994" y="164947"/>
                </a:cubicBezTo>
                <a:cubicBezTo>
                  <a:pt x="1963635" y="-91969"/>
                  <a:pt x="2301495" y="-33140"/>
                  <a:pt x="2924035" y="233397"/>
                </a:cubicBezTo>
                <a:cubicBezTo>
                  <a:pt x="3546575" y="499935"/>
                  <a:pt x="4682373" y="1460700"/>
                  <a:pt x="4352060" y="2410274"/>
                </a:cubicBezTo>
                <a:cubicBezTo>
                  <a:pt x="4055563" y="3262631"/>
                  <a:pt x="2903863" y="3342769"/>
                  <a:pt x="2149143" y="3248705"/>
                </a:cubicBezTo>
                <a:cubicBezTo>
                  <a:pt x="2120485" y="3221681"/>
                  <a:pt x="2088781" y="3200633"/>
                  <a:pt x="2056697" y="3184977"/>
                </a:cubicBezTo>
                <a:lnTo>
                  <a:pt x="2029525" y="3174239"/>
                </a:lnTo>
                <a:lnTo>
                  <a:pt x="2074465" y="2961096"/>
                </a:lnTo>
                <a:cubicBezTo>
                  <a:pt x="2174448" y="2968058"/>
                  <a:pt x="2268303" y="2914369"/>
                  <a:pt x="2302852" y="2822534"/>
                </a:cubicBezTo>
                <a:cubicBezTo>
                  <a:pt x="2344980" y="2710550"/>
                  <a:pt x="2283405" y="2583099"/>
                  <a:pt x="2164586" y="2533664"/>
                </a:cubicBezTo>
                <a:lnTo>
                  <a:pt x="2177079" y="2474412"/>
                </a:lnTo>
                <a:lnTo>
                  <a:pt x="2181423" y="2474420"/>
                </a:lnTo>
                <a:lnTo>
                  <a:pt x="2180348" y="2458905"/>
                </a:lnTo>
                <a:lnTo>
                  <a:pt x="2183345" y="2444691"/>
                </a:lnTo>
                <a:lnTo>
                  <a:pt x="2179364" y="2444684"/>
                </a:lnTo>
                <a:lnTo>
                  <a:pt x="2069296" y="855315"/>
                </a:lnTo>
                <a:cubicBezTo>
                  <a:pt x="2264713" y="815272"/>
                  <a:pt x="2400776" y="670372"/>
                  <a:pt x="2376696" y="524656"/>
                </a:cubicBezTo>
                <a:cubicBezTo>
                  <a:pt x="2351678" y="373263"/>
                  <a:pt x="2163271" y="278317"/>
                  <a:pt x="1955875" y="312591"/>
                </a:cubicBezTo>
                <a:cubicBezTo>
                  <a:pt x="1748480" y="346862"/>
                  <a:pt x="1600634" y="497374"/>
                  <a:pt x="1625652" y="648768"/>
                </a:cubicBezTo>
                <a:cubicBezTo>
                  <a:pt x="1635034" y="705540"/>
                  <a:pt x="1667392" y="754373"/>
                  <a:pt x="1715112" y="791433"/>
                </a:cubicBezTo>
                <a:lnTo>
                  <a:pt x="1728511" y="799403"/>
                </a:lnTo>
                <a:lnTo>
                  <a:pt x="1608970" y="2443607"/>
                </a:lnTo>
                <a:lnTo>
                  <a:pt x="1608731" y="2443607"/>
                </a:lnTo>
                <a:lnTo>
                  <a:pt x="1608909" y="2444461"/>
                </a:lnTo>
                <a:lnTo>
                  <a:pt x="1606809" y="2473335"/>
                </a:lnTo>
                <a:lnTo>
                  <a:pt x="1614885" y="2473351"/>
                </a:lnTo>
                <a:lnTo>
                  <a:pt x="1760460" y="3176931"/>
                </a:lnTo>
                <a:cubicBezTo>
                  <a:pt x="1363839" y="3071567"/>
                  <a:pt x="842276" y="2829991"/>
                  <a:pt x="470005" y="2517620"/>
                </a:cubicBezTo>
                <a:close/>
                <a:moveTo>
                  <a:pt x="1703651" y="4144665"/>
                </a:moveTo>
                <a:cubicBezTo>
                  <a:pt x="1692426" y="4135382"/>
                  <a:pt x="1682479" y="4126471"/>
                  <a:pt x="1673433" y="4117764"/>
                </a:cubicBezTo>
                <a:cubicBezTo>
                  <a:pt x="1630012" y="4075967"/>
                  <a:pt x="1607344" y="4038835"/>
                  <a:pt x="1563711" y="3987474"/>
                </a:cubicBezTo>
                <a:cubicBezTo>
                  <a:pt x="1428119" y="3754817"/>
                  <a:pt x="1459551" y="3514918"/>
                  <a:pt x="1577437" y="3369529"/>
                </a:cubicBezTo>
                <a:cubicBezTo>
                  <a:pt x="1695323" y="3224139"/>
                  <a:pt x="1812160" y="3189516"/>
                  <a:pt x="1943877" y="3254126"/>
                </a:cubicBezTo>
                <a:cubicBezTo>
                  <a:pt x="2075594" y="3318736"/>
                  <a:pt x="2201944" y="3486346"/>
                  <a:pt x="2150195" y="3720844"/>
                </a:cubicBezTo>
                <a:cubicBezTo>
                  <a:pt x="2053054" y="4010881"/>
                  <a:pt x="2046121" y="3999957"/>
                  <a:pt x="2256634" y="4453092"/>
                </a:cubicBezTo>
                <a:cubicBezTo>
                  <a:pt x="1923422" y="4292924"/>
                  <a:pt x="1782225" y="4209649"/>
                  <a:pt x="1703651" y="414466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701">
              <a:latin typeface="微軟正黑體" panose="020B0604030504040204" pitchFamily="34" charset="-120"/>
            </a:endParaRPr>
          </a:p>
        </p:txBody>
      </p:sp>
      <p:sp>
        <p:nvSpPr>
          <p:cNvPr id="22" name="TextBox 26"/>
          <p:cNvSpPr txBox="1">
            <a:spLocks noChangeArrowheads="1"/>
          </p:cNvSpPr>
          <p:nvPr/>
        </p:nvSpPr>
        <p:spPr bwMode="auto">
          <a:xfrm>
            <a:off x="1328891" y="2953526"/>
            <a:ext cx="906144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000" rIns="1080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9pPr>
          </a:lstStyle>
          <a:p>
            <a:pPr eaLnBrk="1" hangingPunct="1"/>
            <a:r>
              <a:rPr lang="zh-TW" altLang="en-US" sz="3200" b="1" dirty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教師編制人數</a:t>
            </a:r>
            <a:r>
              <a:rPr lang="en-US" altLang="zh-TW" sz="3200" b="1" dirty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(</a:t>
            </a:r>
            <a:r>
              <a:rPr lang="zh-TW" altLang="en-US" sz="3200" b="1" dirty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含校長及幼兒</a:t>
            </a:r>
            <a:r>
              <a:rPr lang="en-US" altLang="zh-TW" sz="3200" b="1" dirty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  <a:r>
              <a:rPr lang="en-US" altLang="zh-TW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89</a:t>
            </a:r>
            <a:r>
              <a:rPr lang="zh-TW" altLang="en-US" sz="3200" b="1" dirty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人，職工數</a:t>
            </a:r>
            <a:r>
              <a:rPr lang="en-US" altLang="zh-TW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13</a:t>
            </a:r>
            <a:r>
              <a:rPr lang="zh-TW" altLang="en-US" sz="3200" b="1" dirty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人</a:t>
            </a:r>
            <a:endParaRPr lang="ko-KR" altLang="en-US" sz="3200" b="1" dirty="0">
              <a:solidFill>
                <a:srgbClr val="40404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3" name="Rectangle 6">
            <a:extLst>
              <a:ext uri="{FF2B5EF4-FFF2-40B4-BE49-F238E27FC236}">
                <a16:creationId xmlns:a16="http://schemas.microsoft.com/office/drawing/2014/main" xmlns="" id="{174F6DD5-53DB-4B37-A716-ACEF7B4C31CC}"/>
              </a:ext>
            </a:extLst>
          </p:cNvPr>
          <p:cNvSpPr/>
          <p:nvPr/>
        </p:nvSpPr>
        <p:spPr>
          <a:xfrm>
            <a:off x="822479" y="4047661"/>
            <a:ext cx="504825" cy="50482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701">
              <a:latin typeface="微軟正黑體" panose="020B0604030504040204" pitchFamily="34" charset="-120"/>
            </a:endParaRPr>
          </a:p>
        </p:txBody>
      </p:sp>
      <p:sp>
        <p:nvSpPr>
          <p:cNvPr id="24" name="Freeform: Shape 47">
            <a:extLst>
              <a:ext uri="{FF2B5EF4-FFF2-40B4-BE49-F238E27FC236}">
                <a16:creationId xmlns:a16="http://schemas.microsoft.com/office/drawing/2014/main" xmlns="" id="{21363CDB-300C-452C-BBA5-646BAF4D985D}"/>
              </a:ext>
            </a:extLst>
          </p:cNvPr>
          <p:cNvSpPr/>
          <p:nvPr/>
        </p:nvSpPr>
        <p:spPr>
          <a:xfrm rot="5400000">
            <a:off x="951066" y="4176248"/>
            <a:ext cx="249238" cy="249238"/>
          </a:xfrm>
          <a:custGeom>
            <a:avLst/>
            <a:gdLst>
              <a:gd name="connsiteX0" fmla="*/ 42 w 721442"/>
              <a:gd name="connsiteY0" fmla="*/ 522852 h 722507"/>
              <a:gd name="connsiteX1" fmla="*/ 5857 w 721442"/>
              <a:gd name="connsiteY1" fmla="*/ 47329 h 722507"/>
              <a:gd name="connsiteX2" fmla="*/ 53185 w 721442"/>
              <a:gd name="connsiteY2" fmla="*/ 0 h 722507"/>
              <a:gd name="connsiteX3" fmla="*/ 102932 w 721442"/>
              <a:gd name="connsiteY3" fmla="*/ 0 h 722507"/>
              <a:gd name="connsiteX4" fmla="*/ 150260 w 721442"/>
              <a:gd name="connsiteY4" fmla="*/ 47329 h 722507"/>
              <a:gd name="connsiteX5" fmla="*/ 148891 w 721442"/>
              <a:gd name="connsiteY5" fmla="*/ 154199 h 722507"/>
              <a:gd name="connsiteX6" fmla="*/ 148407 w 721442"/>
              <a:gd name="connsiteY6" fmla="*/ 182723 h 722507"/>
              <a:gd name="connsiteX7" fmla="*/ 331751 w 721442"/>
              <a:gd name="connsiteY7" fmla="*/ 177508 h 722507"/>
              <a:gd name="connsiteX8" fmla="*/ 527686 w 721442"/>
              <a:gd name="connsiteY8" fmla="*/ 167574 h 722507"/>
              <a:gd name="connsiteX9" fmla="*/ 467883 w 721442"/>
              <a:gd name="connsiteY9" fmla="*/ 53046 h 722507"/>
              <a:gd name="connsiteX10" fmla="*/ 721421 w 721442"/>
              <a:gd name="connsiteY10" fmla="*/ 129085 h 722507"/>
              <a:gd name="connsiteX11" fmla="*/ 547357 w 721442"/>
              <a:gd name="connsiteY11" fmla="*/ 287593 h 722507"/>
              <a:gd name="connsiteX12" fmla="*/ 146593 w 721442"/>
              <a:gd name="connsiteY12" fmla="*/ 294469 h 722507"/>
              <a:gd name="connsiteX13" fmla="*/ 146309 w 721442"/>
              <a:gd name="connsiteY13" fmla="*/ 312824 h 722507"/>
              <a:gd name="connsiteX14" fmla="*/ 145796 w 721442"/>
              <a:gd name="connsiteY14" fmla="*/ 388895 h 722507"/>
              <a:gd name="connsiteX15" fmla="*/ 145887 w 721442"/>
              <a:gd name="connsiteY15" fmla="*/ 417641 h 722507"/>
              <a:gd name="connsiteX16" fmla="*/ 564076 w 721442"/>
              <a:gd name="connsiteY16" fmla="*/ 417641 h 722507"/>
              <a:gd name="connsiteX17" fmla="*/ 719692 w 721442"/>
              <a:gd name="connsiteY17" fmla="*/ 543229 h 722507"/>
              <a:gd name="connsiteX18" fmla="*/ 631765 w 721442"/>
              <a:gd name="connsiteY18" fmla="*/ 586638 h 722507"/>
              <a:gd name="connsiteX19" fmla="*/ 452578 w 721442"/>
              <a:gd name="connsiteY19" fmla="*/ 524866 h 722507"/>
              <a:gd name="connsiteX20" fmla="*/ 234716 w 721442"/>
              <a:gd name="connsiteY20" fmla="*/ 528410 h 722507"/>
              <a:gd name="connsiteX21" fmla="*/ 147934 w 721442"/>
              <a:gd name="connsiteY21" fmla="*/ 529997 h 722507"/>
              <a:gd name="connsiteX22" fmla="*/ 149842 w 721442"/>
              <a:gd name="connsiteY22" fmla="*/ 554392 h 722507"/>
              <a:gd name="connsiteX23" fmla="*/ 210351 w 721442"/>
              <a:gd name="connsiteY23" fmla="*/ 722507 h 722507"/>
              <a:gd name="connsiteX24" fmla="*/ 42 w 721442"/>
              <a:gd name="connsiteY24" fmla="*/ 522852 h 722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21442" h="722507">
                <a:moveTo>
                  <a:pt x="42" y="522852"/>
                </a:moveTo>
                <a:cubicBezTo>
                  <a:pt x="-605" y="350129"/>
                  <a:pt x="6503" y="220051"/>
                  <a:pt x="5857" y="47329"/>
                </a:cubicBezTo>
                <a:cubicBezTo>
                  <a:pt x="5857" y="21190"/>
                  <a:pt x="27046" y="0"/>
                  <a:pt x="53185" y="0"/>
                </a:cubicBezTo>
                <a:lnTo>
                  <a:pt x="102932" y="0"/>
                </a:lnTo>
                <a:cubicBezTo>
                  <a:pt x="129071" y="0"/>
                  <a:pt x="150260" y="21190"/>
                  <a:pt x="150260" y="47329"/>
                </a:cubicBezTo>
                <a:cubicBezTo>
                  <a:pt x="149853" y="88041"/>
                  <a:pt x="149377" y="122989"/>
                  <a:pt x="148891" y="154199"/>
                </a:cubicBezTo>
                <a:lnTo>
                  <a:pt x="148407" y="182723"/>
                </a:lnTo>
                <a:lnTo>
                  <a:pt x="331751" y="177508"/>
                </a:lnTo>
                <a:cubicBezTo>
                  <a:pt x="397063" y="175650"/>
                  <a:pt x="462374" y="173066"/>
                  <a:pt x="527686" y="167574"/>
                </a:cubicBezTo>
                <a:cubicBezTo>
                  <a:pt x="642817" y="145134"/>
                  <a:pt x="586782" y="11119"/>
                  <a:pt x="467883" y="53046"/>
                </a:cubicBezTo>
                <a:cubicBezTo>
                  <a:pt x="570547" y="-49115"/>
                  <a:pt x="723145" y="18126"/>
                  <a:pt x="721421" y="129085"/>
                </a:cubicBezTo>
                <a:cubicBezTo>
                  <a:pt x="720775" y="181200"/>
                  <a:pt x="734474" y="263637"/>
                  <a:pt x="547357" y="287593"/>
                </a:cubicBezTo>
                <a:lnTo>
                  <a:pt x="146593" y="294469"/>
                </a:lnTo>
                <a:lnTo>
                  <a:pt x="146309" y="312824"/>
                </a:lnTo>
                <a:cubicBezTo>
                  <a:pt x="146013" y="337190"/>
                  <a:pt x="145822" y="361872"/>
                  <a:pt x="145796" y="388895"/>
                </a:cubicBezTo>
                <a:lnTo>
                  <a:pt x="145887" y="417641"/>
                </a:lnTo>
                <a:lnTo>
                  <a:pt x="564076" y="417641"/>
                </a:lnTo>
                <a:cubicBezTo>
                  <a:pt x="676720" y="420465"/>
                  <a:pt x="718804" y="471343"/>
                  <a:pt x="719692" y="543229"/>
                </a:cubicBezTo>
                <a:cubicBezTo>
                  <a:pt x="721183" y="582376"/>
                  <a:pt x="690900" y="608290"/>
                  <a:pt x="631765" y="586638"/>
                </a:cubicBezTo>
                <a:cubicBezTo>
                  <a:pt x="553530" y="556303"/>
                  <a:pt x="540205" y="522675"/>
                  <a:pt x="452578" y="524866"/>
                </a:cubicBezTo>
                <a:cubicBezTo>
                  <a:pt x="380525" y="525785"/>
                  <a:pt x="322260" y="526811"/>
                  <a:pt x="234716" y="528410"/>
                </a:cubicBezTo>
                <a:lnTo>
                  <a:pt x="147934" y="529997"/>
                </a:lnTo>
                <a:lnTo>
                  <a:pt x="149842" y="554392"/>
                </a:lnTo>
                <a:cubicBezTo>
                  <a:pt x="166488" y="646104"/>
                  <a:pt x="240698" y="721838"/>
                  <a:pt x="210351" y="722507"/>
                </a:cubicBezTo>
                <a:cubicBezTo>
                  <a:pt x="126033" y="702477"/>
                  <a:pt x="1009" y="637864"/>
                  <a:pt x="42" y="52285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701">
              <a:latin typeface="微軟正黑體" panose="020B0604030504040204" pitchFamily="34" charset="-120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1328891" y="4013877"/>
            <a:ext cx="906144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000" rIns="1080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9pPr>
          </a:lstStyle>
          <a:p>
            <a:pPr eaLnBrk="1" hangingPunct="1"/>
            <a:r>
              <a:rPr lang="zh-TW" altLang="en-US" sz="3200" b="1" dirty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普通班</a:t>
            </a:r>
            <a:r>
              <a:rPr lang="en-US" altLang="zh-TW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33</a:t>
            </a:r>
            <a:r>
              <a:rPr lang="zh-TW" altLang="en-US" sz="3200" b="1" dirty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班，藝術才能美術班</a:t>
            </a:r>
            <a:r>
              <a:rPr lang="en-US" altLang="zh-TW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4</a:t>
            </a:r>
            <a:r>
              <a:rPr lang="zh-TW" altLang="en-US" sz="3200" b="1" dirty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班，資源班</a:t>
            </a:r>
            <a:r>
              <a:rPr lang="en-US" altLang="zh-TW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2</a:t>
            </a:r>
            <a:r>
              <a:rPr lang="zh-TW" altLang="en-US" sz="3200" b="1" dirty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班及幼兒園</a:t>
            </a:r>
            <a:r>
              <a:rPr lang="en-US" altLang="zh-TW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6</a:t>
            </a:r>
            <a:r>
              <a:rPr lang="zh-TW" altLang="en-US" sz="3200" b="1" dirty="0">
                <a:solidFill>
                  <a:srgbClr val="40404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班</a:t>
            </a:r>
            <a:endParaRPr lang="ko-KR" altLang="en-US" sz="3200" b="1" dirty="0">
              <a:solidFill>
                <a:srgbClr val="40404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8" name="Rectangle 2">
            <a:extLst>
              <a:ext uri="{FF2B5EF4-FFF2-40B4-BE49-F238E27FC236}">
                <a16:creationId xmlns:a16="http://schemas.microsoft.com/office/drawing/2014/main" xmlns="" id="{55C9753E-6800-4773-8FEC-13D6096A8F9A}"/>
              </a:ext>
            </a:extLst>
          </p:cNvPr>
          <p:cNvSpPr/>
          <p:nvPr/>
        </p:nvSpPr>
        <p:spPr>
          <a:xfrm>
            <a:off x="829478" y="5284332"/>
            <a:ext cx="504825" cy="5048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701"/>
          </a:p>
        </p:txBody>
      </p:sp>
      <p:sp>
        <p:nvSpPr>
          <p:cNvPr id="29" name="Frame 1">
            <a:extLst>
              <a:ext uri="{FF2B5EF4-FFF2-40B4-BE49-F238E27FC236}">
                <a16:creationId xmlns:a16="http://schemas.microsoft.com/office/drawing/2014/main" xmlns="" id="{8578CB0F-C039-4873-ADDE-29F22D2B3046}"/>
              </a:ext>
            </a:extLst>
          </p:cNvPr>
          <p:cNvSpPr/>
          <p:nvPr/>
        </p:nvSpPr>
        <p:spPr>
          <a:xfrm>
            <a:off x="958065" y="5347832"/>
            <a:ext cx="258763" cy="350837"/>
          </a:xfrm>
          <a:custGeom>
            <a:avLst/>
            <a:gdLst/>
            <a:ahLst/>
            <a:cxnLst/>
            <a:rect l="l" t="t" r="r" b="b"/>
            <a:pathLst>
              <a:path w="2823581" h="3962432">
                <a:moveTo>
                  <a:pt x="1366785" y="3230945"/>
                </a:moveTo>
                <a:cubicBezTo>
                  <a:pt x="1292218" y="3230945"/>
                  <a:pt x="1231770" y="3291393"/>
                  <a:pt x="1231770" y="3365960"/>
                </a:cubicBezTo>
                <a:cubicBezTo>
                  <a:pt x="1231770" y="3440527"/>
                  <a:pt x="1292218" y="3500975"/>
                  <a:pt x="1366785" y="3500975"/>
                </a:cubicBezTo>
                <a:cubicBezTo>
                  <a:pt x="1441352" y="3500975"/>
                  <a:pt x="1501800" y="3440527"/>
                  <a:pt x="1501800" y="3365960"/>
                </a:cubicBezTo>
                <a:cubicBezTo>
                  <a:pt x="1501800" y="3291393"/>
                  <a:pt x="1441352" y="3230945"/>
                  <a:pt x="1366785" y="3230945"/>
                </a:cubicBezTo>
                <a:close/>
                <a:moveTo>
                  <a:pt x="1699205" y="3185940"/>
                </a:moveTo>
                <a:cubicBezTo>
                  <a:pt x="1674349" y="3185940"/>
                  <a:pt x="1654200" y="3206089"/>
                  <a:pt x="1654200" y="3230945"/>
                </a:cubicBezTo>
                <a:cubicBezTo>
                  <a:pt x="1654200" y="3255801"/>
                  <a:pt x="1674349" y="3275950"/>
                  <a:pt x="1699205" y="3275950"/>
                </a:cubicBezTo>
                <a:cubicBezTo>
                  <a:pt x="1724061" y="3275950"/>
                  <a:pt x="1744210" y="3255801"/>
                  <a:pt x="1744210" y="3230945"/>
                </a:cubicBezTo>
                <a:cubicBezTo>
                  <a:pt x="1744210" y="3206089"/>
                  <a:pt x="1724061" y="3185940"/>
                  <a:pt x="1699205" y="3185940"/>
                </a:cubicBezTo>
                <a:close/>
                <a:moveTo>
                  <a:pt x="1501800" y="2830204"/>
                </a:moveTo>
                <a:cubicBezTo>
                  <a:pt x="1452089" y="2830204"/>
                  <a:pt x="1411790" y="2870503"/>
                  <a:pt x="1411790" y="2920214"/>
                </a:cubicBezTo>
                <a:cubicBezTo>
                  <a:pt x="1411790" y="2969925"/>
                  <a:pt x="1452089" y="3010224"/>
                  <a:pt x="1501800" y="3010224"/>
                </a:cubicBezTo>
                <a:cubicBezTo>
                  <a:pt x="1551511" y="3010224"/>
                  <a:pt x="1591810" y="2969925"/>
                  <a:pt x="1591810" y="2920214"/>
                </a:cubicBezTo>
                <a:cubicBezTo>
                  <a:pt x="1591810" y="2870503"/>
                  <a:pt x="1551511" y="2830204"/>
                  <a:pt x="1501800" y="2830204"/>
                </a:cubicBezTo>
                <a:close/>
                <a:moveTo>
                  <a:pt x="322536" y="2413264"/>
                </a:moveTo>
                <a:lnTo>
                  <a:pt x="1264147" y="2413264"/>
                </a:lnTo>
                <a:lnTo>
                  <a:pt x="682536" y="3458376"/>
                </a:lnTo>
                <a:lnTo>
                  <a:pt x="898974" y="3458376"/>
                </a:lnTo>
                <a:lnTo>
                  <a:pt x="1480585" y="2413264"/>
                </a:lnTo>
                <a:lnTo>
                  <a:pt x="1978720" y="2413264"/>
                </a:lnTo>
                <a:lnTo>
                  <a:pt x="1978720" y="3628270"/>
                </a:lnTo>
                <a:lnTo>
                  <a:pt x="322536" y="3628270"/>
                </a:lnTo>
                <a:close/>
                <a:moveTo>
                  <a:pt x="322536" y="2153598"/>
                </a:moveTo>
                <a:lnTo>
                  <a:pt x="682536" y="2153598"/>
                </a:lnTo>
                <a:lnTo>
                  <a:pt x="682536" y="2261598"/>
                </a:lnTo>
                <a:lnTo>
                  <a:pt x="322536" y="2261598"/>
                </a:lnTo>
                <a:close/>
                <a:moveTo>
                  <a:pt x="322536" y="1870494"/>
                </a:moveTo>
                <a:lnTo>
                  <a:pt x="826536" y="1870494"/>
                </a:lnTo>
                <a:lnTo>
                  <a:pt x="826536" y="1978494"/>
                </a:lnTo>
                <a:lnTo>
                  <a:pt x="322536" y="1978494"/>
                </a:lnTo>
                <a:close/>
                <a:moveTo>
                  <a:pt x="322536" y="1587391"/>
                </a:moveTo>
                <a:lnTo>
                  <a:pt x="682536" y="1587391"/>
                </a:lnTo>
                <a:lnTo>
                  <a:pt x="682536" y="1695391"/>
                </a:lnTo>
                <a:lnTo>
                  <a:pt x="322536" y="1695391"/>
                </a:lnTo>
                <a:close/>
                <a:moveTo>
                  <a:pt x="322536" y="1304288"/>
                </a:moveTo>
                <a:lnTo>
                  <a:pt x="826536" y="1304288"/>
                </a:lnTo>
                <a:lnTo>
                  <a:pt x="826536" y="1412288"/>
                </a:lnTo>
                <a:lnTo>
                  <a:pt x="322536" y="1412288"/>
                </a:lnTo>
                <a:close/>
                <a:moveTo>
                  <a:pt x="1733633" y="1039034"/>
                </a:moveTo>
                <a:lnTo>
                  <a:pt x="1735422" y="1042133"/>
                </a:lnTo>
                <a:lnTo>
                  <a:pt x="176045" y="1042133"/>
                </a:lnTo>
                <a:lnTo>
                  <a:pt x="176045" y="3786387"/>
                </a:lnTo>
                <a:lnTo>
                  <a:pt x="2128211" y="3786387"/>
                </a:lnTo>
                <a:lnTo>
                  <a:pt x="2128211" y="1722464"/>
                </a:lnTo>
                <a:lnTo>
                  <a:pt x="2131710" y="1728524"/>
                </a:lnTo>
                <a:lnTo>
                  <a:pt x="2527059" y="1040609"/>
                </a:lnTo>
                <a:lnTo>
                  <a:pt x="2244788" y="1040049"/>
                </a:lnTo>
                <a:lnTo>
                  <a:pt x="1480585" y="2413264"/>
                </a:lnTo>
                <a:lnTo>
                  <a:pt x="1264147" y="2413264"/>
                </a:lnTo>
                <a:lnTo>
                  <a:pt x="2028589" y="1039620"/>
                </a:lnTo>
                <a:close/>
                <a:moveTo>
                  <a:pt x="2607143" y="0"/>
                </a:moveTo>
                <a:lnTo>
                  <a:pt x="2823581" y="0"/>
                </a:lnTo>
                <a:lnTo>
                  <a:pt x="2342071" y="865238"/>
                </a:lnTo>
                <a:lnTo>
                  <a:pt x="2823581" y="866194"/>
                </a:lnTo>
                <a:lnTo>
                  <a:pt x="2304256" y="1769829"/>
                </a:lnTo>
                <a:lnTo>
                  <a:pt x="2304256" y="3962432"/>
                </a:lnTo>
                <a:lnTo>
                  <a:pt x="0" y="3962432"/>
                </a:lnTo>
                <a:lnTo>
                  <a:pt x="0" y="866088"/>
                </a:lnTo>
                <a:lnTo>
                  <a:pt x="1767662" y="866088"/>
                </a:lnTo>
                <a:lnTo>
                  <a:pt x="1766512" y="864096"/>
                </a:lnTo>
                <a:lnTo>
                  <a:pt x="2125872" y="86480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ko-KR" altLang="en-US" sz="2701" dirty="0">
              <a:solidFill>
                <a:schemeClr val="tx1"/>
              </a:solidFill>
            </a:endParaRPr>
          </a:p>
        </p:txBody>
      </p:sp>
      <p:sp>
        <p:nvSpPr>
          <p:cNvPr id="30" name="TextBox 26"/>
          <p:cNvSpPr txBox="1">
            <a:spLocks noChangeArrowheads="1"/>
          </p:cNvSpPr>
          <p:nvPr/>
        </p:nvSpPr>
        <p:spPr bwMode="auto">
          <a:xfrm>
            <a:off x="1328891" y="5279132"/>
            <a:ext cx="886139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8000" rIns="10800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0"/>
                <a:cs typeface="Arial Unicode MS" panose="020B0604020202020204" pitchFamily="34" charset="-120"/>
              </a:defRPr>
            </a:lvl9pPr>
          </a:lstStyle>
          <a:p>
            <a:pPr eaLnBrk="1" hangingPunct="1"/>
            <a:r>
              <a:rPr lang="en-US" altLang="zh-TW" sz="3200" b="1" dirty="0">
                <a:solidFill>
                  <a:srgbClr val="404040"/>
                </a:solidFill>
                <a:latin typeface="超研澤特圓" panose="020B0609010101010101" pitchFamily="49" charset="-120"/>
                <a:ea typeface="超研澤特圓" panose="020B0609010101010101" pitchFamily="49" charset="-120"/>
                <a:cs typeface="超研澤特圓" panose="020B0609010101010101" pitchFamily="49" charset="-120"/>
              </a:rPr>
              <a:t>104</a:t>
            </a:r>
            <a:r>
              <a:rPr lang="zh-TW" altLang="en-US" sz="3200" b="1" dirty="0">
                <a:solidFill>
                  <a:srgbClr val="404040"/>
                </a:solidFill>
                <a:latin typeface="超研澤特圓" panose="020B0609010101010101" pitchFamily="49" charset="-120"/>
                <a:ea typeface="超研澤特圓" panose="020B0609010101010101" pitchFamily="49" charset="-120"/>
                <a:cs typeface="超研澤特圓" panose="020B0609010101010101" pitchFamily="49" charset="-120"/>
              </a:rPr>
              <a:t>學年度學生數</a:t>
            </a:r>
            <a:r>
              <a:rPr lang="en-US" altLang="zh-TW" sz="3200" b="1" dirty="0">
                <a:solidFill>
                  <a:srgbClr val="404040"/>
                </a:solidFill>
                <a:latin typeface="超研澤特圓" panose="020B0609010101010101" pitchFamily="49" charset="-120"/>
                <a:ea typeface="超研澤特圓" panose="020B0609010101010101" pitchFamily="49" charset="-120"/>
                <a:cs typeface="超研澤特圓" panose="020B0609010101010101" pitchFamily="49" charset="-120"/>
              </a:rPr>
              <a:t>760</a:t>
            </a:r>
            <a:r>
              <a:rPr lang="zh-TW" altLang="en-US" sz="3200" b="1" dirty="0">
                <a:solidFill>
                  <a:srgbClr val="404040"/>
                </a:solidFill>
                <a:latin typeface="超研澤特圓" panose="020B0609010101010101" pitchFamily="49" charset="-120"/>
                <a:ea typeface="超研澤特圓" panose="020B0609010101010101" pitchFamily="49" charset="-120"/>
                <a:cs typeface="超研澤特圓" panose="020B0609010101010101" pitchFamily="49" charset="-120"/>
              </a:rPr>
              <a:t>人，至今約</a:t>
            </a:r>
            <a:r>
              <a:rPr lang="en-US" altLang="zh-TW" sz="3200" b="1" dirty="0">
                <a:solidFill>
                  <a:srgbClr val="404040"/>
                </a:solidFill>
                <a:latin typeface="超研澤特圓" panose="020B0609010101010101" pitchFamily="49" charset="-120"/>
                <a:ea typeface="超研澤特圓" panose="020B0609010101010101" pitchFamily="49" charset="-120"/>
                <a:cs typeface="超研澤特圓" panose="020B0609010101010101" pitchFamily="49" charset="-120"/>
              </a:rPr>
              <a:t>1150</a:t>
            </a:r>
            <a:r>
              <a:rPr lang="zh-TW" altLang="en-US" sz="3200" b="1" dirty="0">
                <a:solidFill>
                  <a:srgbClr val="404040"/>
                </a:solidFill>
                <a:latin typeface="超研澤特圓" panose="020B0609010101010101" pitchFamily="49" charset="-120"/>
                <a:ea typeface="超研澤特圓" panose="020B0609010101010101" pitchFamily="49" charset="-120"/>
                <a:cs typeface="超研澤特圓" panose="020B0609010101010101" pitchFamily="49" charset="-120"/>
              </a:rPr>
              <a:t>人，成長幅度逾</a:t>
            </a:r>
            <a:r>
              <a:rPr lang="en-US" altLang="zh-TW" sz="3200" b="1" dirty="0">
                <a:solidFill>
                  <a:srgbClr val="FF0000"/>
                </a:solidFill>
                <a:latin typeface="超研澤特圓" panose="020B0609010101010101" pitchFamily="49" charset="-120"/>
                <a:ea typeface="超研澤特圓" panose="020B0609010101010101" pitchFamily="49" charset="-120"/>
                <a:cs typeface="超研澤特圓" panose="020B0609010101010101" pitchFamily="49" charset="-120"/>
              </a:rPr>
              <a:t>50%</a:t>
            </a:r>
            <a:endParaRPr lang="ko-KR" altLang="en-US" sz="3200" b="1" dirty="0">
              <a:solidFill>
                <a:srgbClr val="FF0000"/>
              </a:solidFill>
              <a:latin typeface="超研澤特圓" panose="020B0609010101010101" pitchFamily="49" charset="-120"/>
              <a:ea typeface="微軟正黑體" panose="020B0604030504040204" pitchFamily="34" charset="-120"/>
              <a:cs typeface="超研澤特圓" panose="020B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10101729"/>
      </p:ext>
    </p:extLst>
  </p:cSld>
  <p:clrMapOvr>
    <a:masterClrMapping/>
  </p:clrMapOvr>
  <p:transition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208" y="3903639"/>
            <a:ext cx="2880000" cy="2160000"/>
          </a:xfrm>
          <a:prstGeom prst="rect">
            <a:avLst/>
          </a:prstGeom>
        </p:spPr>
      </p:pic>
      <p:graphicFrame>
        <p:nvGraphicFramePr>
          <p:cNvPr id="6" name="資料庫圖表 5"/>
          <p:cNvGraphicFramePr/>
          <p:nvPr>
            <p:extLst>
              <p:ext uri="{D42A27DB-BD31-4B8C-83A1-F6EECF244321}">
                <p14:modId xmlns:p14="http://schemas.microsoft.com/office/powerpoint/2010/main" val="3751036443"/>
              </p:ext>
            </p:extLst>
          </p:nvPr>
        </p:nvGraphicFramePr>
        <p:xfrm>
          <a:off x="917781" y="555172"/>
          <a:ext cx="8967899" cy="898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圖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982" y="570706"/>
            <a:ext cx="895350" cy="914400"/>
          </a:xfrm>
          <a:prstGeom prst="rect">
            <a:avLst/>
          </a:prstGeom>
        </p:spPr>
      </p:pic>
      <p:pic>
        <p:nvPicPr>
          <p:cNvPr id="26" name="圖片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144" y="1608597"/>
            <a:ext cx="2971187" cy="4482573"/>
          </a:xfrm>
          <a:prstGeom prst="rect">
            <a:avLst/>
          </a:prstGeom>
        </p:spPr>
      </p:pic>
      <p:pic>
        <p:nvPicPr>
          <p:cNvPr id="31" name="圖片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81" y="3849884"/>
            <a:ext cx="2791613" cy="2267511"/>
          </a:xfrm>
          <a:prstGeom prst="rect">
            <a:avLst/>
          </a:prstGeom>
        </p:spPr>
      </p:pic>
      <p:pic>
        <p:nvPicPr>
          <p:cNvPr id="38" name="圖片 3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392" y="3823658"/>
            <a:ext cx="1472816" cy="2267512"/>
          </a:xfrm>
          <a:prstGeom prst="rect">
            <a:avLst/>
          </a:prstGeom>
        </p:spPr>
      </p:pic>
      <p:sp>
        <p:nvSpPr>
          <p:cNvPr id="40" name="文字方塊 39"/>
          <p:cNvSpPr txBox="1"/>
          <p:nvPr/>
        </p:nvSpPr>
        <p:spPr>
          <a:xfrm>
            <a:off x="917781" y="5778841"/>
            <a:ext cx="2236510" cy="33855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zh-TW" altLang="en-US" sz="1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藝術元素融入校門設計</a:t>
            </a:r>
          </a:p>
        </p:txBody>
      </p:sp>
      <p:sp>
        <p:nvSpPr>
          <p:cNvPr id="41" name="文字方塊 40"/>
          <p:cNvSpPr txBox="1"/>
          <p:nvPr/>
        </p:nvSpPr>
        <p:spPr>
          <a:xfrm>
            <a:off x="3793908" y="5752616"/>
            <a:ext cx="1026913" cy="33855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zh-TW" altLang="en-US" sz="1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童趣校名</a:t>
            </a:r>
          </a:p>
        </p:txBody>
      </p:sp>
      <p:sp>
        <p:nvSpPr>
          <p:cNvPr id="42" name="文字方塊 41"/>
          <p:cNvSpPr txBox="1"/>
          <p:nvPr/>
        </p:nvSpPr>
        <p:spPr>
          <a:xfrm>
            <a:off x="8321017" y="5720964"/>
            <a:ext cx="1005403" cy="33855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zh-TW" altLang="en-US" sz="1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圍牆改建</a:t>
            </a:r>
          </a:p>
        </p:txBody>
      </p:sp>
      <p:pic>
        <p:nvPicPr>
          <p:cNvPr id="44" name="圖片 4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146" y="1608597"/>
            <a:ext cx="2808062" cy="2160000"/>
          </a:xfrm>
          <a:prstGeom prst="rect">
            <a:avLst/>
          </a:prstGeom>
        </p:spPr>
      </p:pic>
      <p:sp>
        <p:nvSpPr>
          <p:cNvPr id="45" name="文字方塊 44"/>
          <p:cNvSpPr txBox="1"/>
          <p:nvPr/>
        </p:nvSpPr>
        <p:spPr>
          <a:xfrm>
            <a:off x="5315219" y="3395246"/>
            <a:ext cx="1620957" cy="33855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zh-TW" altLang="en-US" sz="1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小田園學習教室</a:t>
            </a:r>
          </a:p>
        </p:txBody>
      </p:sp>
      <p:sp>
        <p:nvSpPr>
          <p:cNvPr id="46" name="文字方塊 45"/>
          <p:cNvSpPr txBox="1"/>
          <p:nvPr/>
        </p:nvSpPr>
        <p:spPr>
          <a:xfrm>
            <a:off x="6768950" y="5621706"/>
            <a:ext cx="1210588" cy="33855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zh-TW" altLang="en-US" sz="1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多功能穿堂</a:t>
            </a:r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93" y="1558451"/>
            <a:ext cx="2881300" cy="2160000"/>
          </a:xfrm>
          <a:prstGeom prst="rect">
            <a:avLst/>
          </a:prstGeom>
        </p:spPr>
      </p:pic>
      <p:sp>
        <p:nvSpPr>
          <p:cNvPr id="18" name="文字方塊 17"/>
          <p:cNvSpPr txBox="1"/>
          <p:nvPr/>
        </p:nvSpPr>
        <p:spPr>
          <a:xfrm>
            <a:off x="2354693" y="3336317"/>
            <a:ext cx="1415772" cy="33855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zh-TW" altLang="en-US" sz="1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多功能圖書館</a:t>
            </a:r>
          </a:p>
        </p:txBody>
      </p:sp>
      <p:pic>
        <p:nvPicPr>
          <p:cNvPr id="19" name="圖片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480" y="1596039"/>
            <a:ext cx="1400652" cy="2153226"/>
          </a:xfrm>
          <a:prstGeom prst="rect">
            <a:avLst/>
          </a:prstGeom>
        </p:spPr>
      </p:pic>
      <p:sp>
        <p:nvSpPr>
          <p:cNvPr id="20" name="文字方塊 19"/>
          <p:cNvSpPr txBox="1"/>
          <p:nvPr/>
        </p:nvSpPr>
        <p:spPr>
          <a:xfrm>
            <a:off x="4228729" y="3395246"/>
            <a:ext cx="1005403" cy="33855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zh-TW" altLang="en-US" sz="1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大牆創作</a:t>
            </a:r>
          </a:p>
        </p:txBody>
      </p:sp>
    </p:spTree>
    <p:extLst>
      <p:ext uri="{BB962C8B-B14F-4D97-AF65-F5344CB8AC3E}">
        <p14:creationId xmlns:p14="http://schemas.microsoft.com/office/powerpoint/2010/main" val="3413509770"/>
      </p:ext>
    </p:extLst>
  </p:cSld>
  <p:clrMapOvr>
    <a:masterClrMapping/>
  </p:clrMapOvr>
  <p:transition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033" y="1912457"/>
            <a:ext cx="5871997" cy="4403998"/>
          </a:xfrm>
          <a:prstGeom prst="rect">
            <a:avLst/>
          </a:prstGeom>
        </p:spPr>
      </p:pic>
      <p:graphicFrame>
        <p:nvGraphicFramePr>
          <p:cNvPr id="6" name="資料庫圖表 5"/>
          <p:cNvGraphicFramePr/>
          <p:nvPr>
            <p:extLst>
              <p:ext uri="{D42A27DB-BD31-4B8C-83A1-F6EECF244321}">
                <p14:modId xmlns:p14="http://schemas.microsoft.com/office/powerpoint/2010/main" val="495007183"/>
              </p:ext>
            </p:extLst>
          </p:nvPr>
        </p:nvGraphicFramePr>
        <p:xfrm>
          <a:off x="917781" y="555172"/>
          <a:ext cx="8967899" cy="898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圖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982" y="570706"/>
            <a:ext cx="895350" cy="914400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82" y="1951813"/>
            <a:ext cx="2369116" cy="1878781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432" y="1951813"/>
            <a:ext cx="2239824" cy="1878781"/>
          </a:xfrm>
          <a:prstGeom prst="rect">
            <a:avLst/>
          </a:prstGeom>
        </p:spPr>
      </p:pic>
      <p:sp>
        <p:nvSpPr>
          <p:cNvPr id="17" name="文字方塊 16"/>
          <p:cNvSpPr txBox="1"/>
          <p:nvPr/>
        </p:nvSpPr>
        <p:spPr>
          <a:xfrm>
            <a:off x="4814630" y="3492040"/>
            <a:ext cx="1005403" cy="33855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zh-TW" altLang="en-US" sz="1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轉角藝廊</a:t>
            </a:r>
          </a:p>
        </p:txBody>
      </p:sp>
      <p:sp>
        <p:nvSpPr>
          <p:cNvPr id="18" name="文字方塊 17"/>
          <p:cNvSpPr txBox="1"/>
          <p:nvPr/>
        </p:nvSpPr>
        <p:spPr>
          <a:xfrm>
            <a:off x="917781" y="3153486"/>
            <a:ext cx="1005403" cy="33855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zh-TW" altLang="en-US" sz="1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轉角藝廊</a:t>
            </a:r>
          </a:p>
        </p:txBody>
      </p:sp>
      <p:pic>
        <p:nvPicPr>
          <p:cNvPr id="23" name="圖片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80" y="3929330"/>
            <a:ext cx="4802475" cy="2387125"/>
          </a:xfrm>
          <a:prstGeom prst="rect">
            <a:avLst/>
          </a:prstGeom>
        </p:spPr>
      </p:pic>
      <p:sp>
        <p:nvSpPr>
          <p:cNvPr id="24" name="文字方塊 23"/>
          <p:cNvSpPr txBox="1"/>
          <p:nvPr/>
        </p:nvSpPr>
        <p:spPr>
          <a:xfrm>
            <a:off x="10645630" y="5674748"/>
            <a:ext cx="1005403" cy="33855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zh-TW" altLang="en-US" sz="1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繽紛操場</a:t>
            </a:r>
          </a:p>
        </p:txBody>
      </p:sp>
      <p:sp>
        <p:nvSpPr>
          <p:cNvPr id="25" name="文字方塊 24"/>
          <p:cNvSpPr txBox="1"/>
          <p:nvPr/>
        </p:nvSpPr>
        <p:spPr>
          <a:xfrm>
            <a:off x="3780773" y="5844025"/>
            <a:ext cx="1620957" cy="33855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zh-TW" altLang="en-US" sz="1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摺紙造型司令台</a:t>
            </a:r>
          </a:p>
        </p:txBody>
      </p:sp>
    </p:spTree>
    <p:extLst>
      <p:ext uri="{BB962C8B-B14F-4D97-AF65-F5344CB8AC3E}">
        <p14:creationId xmlns:p14="http://schemas.microsoft.com/office/powerpoint/2010/main" val="3693562645"/>
      </p:ext>
    </p:extLst>
  </p:cSld>
  <p:clrMapOvr>
    <a:masterClrMapping/>
  </p:clrMapOvr>
  <p:transition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297619" y="2791368"/>
            <a:ext cx="9144000" cy="136815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2629259" y="2267565"/>
            <a:ext cx="2160240" cy="2287879"/>
            <a:chOff x="1331640" y="1363871"/>
            <a:chExt cx="2160240" cy="2287879"/>
          </a:xfrm>
        </p:grpSpPr>
        <p:sp>
          <p:nvSpPr>
            <p:cNvPr id="6" name="椭圆 5"/>
            <p:cNvSpPr/>
            <p:nvPr/>
          </p:nvSpPr>
          <p:spPr>
            <a:xfrm>
              <a:off x="1331640" y="1491750"/>
              <a:ext cx="2160240" cy="216000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000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  <a:effectLst>
              <a:outerShdw blurRad="444500" dist="63500" dir="8100000" algn="ctr">
                <a:srgbClr val="000000">
                  <a:alpha val="5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/>
            <p:cNvSpPr/>
            <p:nvPr/>
          </p:nvSpPr>
          <p:spPr>
            <a:xfrm>
              <a:off x="1511760" y="1671750"/>
              <a:ext cx="1800000" cy="180000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943708" y="1363871"/>
              <a:ext cx="936104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3800" dirty="0">
                  <a:solidFill>
                    <a:schemeClr val="bg1"/>
                  </a:solidFill>
                  <a:latin typeface="DFGothic-EB" pitchFamily="1" charset="-128"/>
                  <a:ea typeface="DFGothic-EB" pitchFamily="1" charset="-128"/>
                </a:rPr>
                <a:t>貳</a:t>
              </a:r>
              <a:endParaRPr lang="zh-CN" altLang="en-US" sz="13800" dirty="0">
                <a:solidFill>
                  <a:schemeClr val="bg1"/>
                </a:solidFill>
                <a:latin typeface="DFGothic-EB" pitchFamily="1" charset="-128"/>
                <a:ea typeface="DFGothic-EB" pitchFamily="1" charset="-128"/>
              </a:endParaRPr>
            </a:p>
          </p:txBody>
        </p:sp>
      </p:grpSp>
      <p:sp>
        <p:nvSpPr>
          <p:cNvPr id="9" name="矩形 8"/>
          <p:cNvSpPr/>
          <p:nvPr/>
        </p:nvSpPr>
        <p:spPr>
          <a:xfrm>
            <a:off x="5248084" y="3090723"/>
            <a:ext cx="311754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zh-TW" altLang="en-US" sz="4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學校特色</a:t>
            </a:r>
            <a:endParaRPr lang="en-US" altLang="zh-CN" sz="28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982" y="570706"/>
            <a:ext cx="89535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465658"/>
      </p:ext>
    </p:extLst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佈景主題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简洁大方毕业答辩PPT模板</Template>
  <TotalTime>23996</TotalTime>
  <Words>1419</Words>
  <Application>Microsoft Office PowerPoint</Application>
  <PresentationFormat>寬螢幕</PresentationFormat>
  <Paragraphs>256</Paragraphs>
  <Slides>39</Slides>
  <Notes>1</Notes>
  <HiddenSlides>0</HiddenSlides>
  <MMClips>0</MMClips>
  <ScaleCrop>false</ScaleCrop>
  <HeadingPairs>
    <vt:vector size="8" baseType="variant">
      <vt:variant>
        <vt:lpstr>使用字型</vt:lpstr>
      </vt:variant>
      <vt:variant>
        <vt:i4>22</vt:i4>
      </vt:variant>
      <vt:variant>
        <vt:lpstr>佈景主題</vt:lpstr>
      </vt:variant>
      <vt:variant>
        <vt:i4>4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39</vt:i4>
      </vt:variant>
    </vt:vector>
  </HeadingPairs>
  <TitlesOfParts>
    <vt:vector size="66" baseType="lpstr">
      <vt:lpstr>Arial Unicode MS</vt:lpstr>
      <vt:lpstr>BankGothic Md BT</vt:lpstr>
      <vt:lpstr>DFGothic-EB</vt:lpstr>
      <vt:lpstr>맑은 고딕</vt:lpstr>
      <vt:lpstr>微软雅黑</vt:lpstr>
      <vt:lpstr>宋体</vt:lpstr>
      <vt:lpstr>研澤新細明</vt:lpstr>
      <vt:lpstr>書法家中黑體</vt:lpstr>
      <vt:lpstr>書法家綜藝體</vt:lpstr>
      <vt:lpstr>華康中特圓體</vt:lpstr>
      <vt:lpstr>華康中黑體</vt:lpstr>
      <vt:lpstr>華康新特圓體</vt:lpstr>
      <vt:lpstr>華康隸書體W7</vt:lpstr>
      <vt:lpstr>超研澤中圓</vt:lpstr>
      <vt:lpstr>超研澤特圓</vt:lpstr>
      <vt:lpstr>微軟正黑體</vt:lpstr>
      <vt:lpstr>新細明體</vt:lpstr>
      <vt:lpstr>標楷體</vt:lpstr>
      <vt:lpstr>Arial</vt:lpstr>
      <vt:lpstr>Calibri</vt:lpstr>
      <vt:lpstr>Calibri Light</vt:lpstr>
      <vt:lpstr>Wingdings</vt:lpstr>
      <vt:lpstr>Office 主题</vt:lpstr>
      <vt:lpstr>Office 佈景主題</vt:lpstr>
      <vt:lpstr>1_Office 主题</vt:lpstr>
      <vt:lpstr>1_Office 佈景主題</vt:lpstr>
      <vt:lpstr>PhotoImpact</vt:lpstr>
      <vt:lpstr>PowerPoint 簡報</vt:lpstr>
      <vt:lpstr>簡報大綱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臺北市108年度優質學校【校園營造】評選複審  歡迎    訪視委員    蒞臨指導</dc:title>
  <dc:creator>teacher</dc:creator>
  <cp:lastModifiedBy>user</cp:lastModifiedBy>
  <cp:revision>400</cp:revision>
  <cp:lastPrinted>2019-03-21T10:47:26Z</cp:lastPrinted>
  <dcterms:created xsi:type="dcterms:W3CDTF">2019-03-10T08:03:24Z</dcterms:created>
  <dcterms:modified xsi:type="dcterms:W3CDTF">2023-05-10T02:17:42Z</dcterms:modified>
</cp:coreProperties>
</file>